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8" r:id="rId13"/>
    <p:sldId id="266" r:id="rId14"/>
    <p:sldId id="267" r:id="rId15"/>
    <p:sldId id="269" r:id="rId16"/>
    <p:sldId id="270" r:id="rId17"/>
    <p:sldId id="271" r:id="rId18"/>
    <p:sldId id="272" r:id="rId19"/>
    <p:sldId id="284" r:id="rId20"/>
    <p:sldId id="273" r:id="rId21"/>
    <p:sldId id="28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9"/>
  </p:normalViewPr>
  <p:slideViewPr>
    <p:cSldViewPr snapToGrid="0" snapToObjects="1">
      <p:cViewPr varScale="1">
        <p:scale>
          <a:sx n="115" d="100"/>
          <a:sy n="115" d="100"/>
        </p:scale>
        <p:origin x="3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8ADA58-D3B1-4187-8415-6057890CBBC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6419119-4D90-4B8D-B020-A7935E20990D}">
      <dgm:prSet/>
      <dgm:spPr/>
      <dgm:t>
        <a:bodyPr/>
        <a:lstStyle/>
        <a:p>
          <a:r>
            <a:rPr lang="en-US"/>
            <a:t>Dakota has covered content </a:t>
          </a:r>
        </a:p>
      </dgm:t>
    </dgm:pt>
    <dgm:pt modelId="{38585F5A-C354-4DA3-95E7-A2FAF8D838A8}" type="parTrans" cxnId="{4A26540F-B0A3-432E-B47E-A28C7E98DA32}">
      <dgm:prSet/>
      <dgm:spPr/>
      <dgm:t>
        <a:bodyPr/>
        <a:lstStyle/>
        <a:p>
          <a:endParaRPr lang="en-US"/>
        </a:p>
      </dgm:t>
    </dgm:pt>
    <dgm:pt modelId="{D815180F-662F-433F-AB02-BE82A78A778B}" type="sibTrans" cxnId="{4A26540F-B0A3-432E-B47E-A28C7E98DA32}">
      <dgm:prSet/>
      <dgm:spPr/>
      <dgm:t>
        <a:bodyPr/>
        <a:lstStyle/>
        <a:p>
          <a:endParaRPr lang="en-US"/>
        </a:p>
      </dgm:t>
    </dgm:pt>
    <dgm:pt modelId="{99A8F520-7E94-4139-BBF7-0011F866BBB8}">
      <dgm:prSet/>
      <dgm:spPr/>
      <dgm:t>
        <a:bodyPr/>
        <a:lstStyle/>
        <a:p>
          <a:r>
            <a:rPr lang="en-US"/>
            <a:t>You will not need this as part of your actual ERAS application</a:t>
          </a:r>
        </a:p>
      </dgm:t>
    </dgm:pt>
    <dgm:pt modelId="{B056BEF1-CBDF-47F4-9901-523E5E1AC0AE}" type="parTrans" cxnId="{EE12E1EF-21CA-410D-9ED7-E1C4E42CE893}">
      <dgm:prSet/>
      <dgm:spPr/>
      <dgm:t>
        <a:bodyPr/>
        <a:lstStyle/>
        <a:p>
          <a:endParaRPr lang="en-US"/>
        </a:p>
      </dgm:t>
    </dgm:pt>
    <dgm:pt modelId="{7E6AB153-99F8-4FAB-8912-80623FC38DC2}" type="sibTrans" cxnId="{EE12E1EF-21CA-410D-9ED7-E1C4E42CE893}">
      <dgm:prSet/>
      <dgm:spPr/>
      <dgm:t>
        <a:bodyPr/>
        <a:lstStyle/>
        <a:p>
          <a:endParaRPr lang="en-US"/>
        </a:p>
      </dgm:t>
    </dgm:pt>
    <dgm:pt modelId="{0FC27F18-C227-47FA-ACA6-F60AFC41F8BB}">
      <dgm:prSet/>
      <dgm:spPr/>
      <dgm:t>
        <a:bodyPr/>
        <a:lstStyle/>
        <a:p>
          <a:r>
            <a:rPr lang="en-US" dirty="0"/>
            <a:t>Serves as a template to import to ERAS</a:t>
          </a:r>
        </a:p>
      </dgm:t>
    </dgm:pt>
    <dgm:pt modelId="{8AB1193D-BD78-4811-A66B-515DCC3F237A}" type="parTrans" cxnId="{09F63246-CC63-4880-8F7F-FD3CCBD2ABEC}">
      <dgm:prSet/>
      <dgm:spPr/>
      <dgm:t>
        <a:bodyPr/>
        <a:lstStyle/>
        <a:p>
          <a:endParaRPr lang="en-US"/>
        </a:p>
      </dgm:t>
    </dgm:pt>
    <dgm:pt modelId="{AE5B00D8-1403-4AD0-A50E-AB9FA3472B54}" type="sibTrans" cxnId="{09F63246-CC63-4880-8F7F-FD3CCBD2ABEC}">
      <dgm:prSet/>
      <dgm:spPr/>
      <dgm:t>
        <a:bodyPr/>
        <a:lstStyle/>
        <a:p>
          <a:endParaRPr lang="en-US"/>
        </a:p>
      </dgm:t>
    </dgm:pt>
    <dgm:pt modelId="{32BB7413-1AA1-4EDF-8BC1-BD9472651B7B}">
      <dgm:prSet/>
      <dgm:spPr/>
      <dgm:t>
        <a:bodyPr/>
        <a:lstStyle/>
        <a:p>
          <a:r>
            <a:rPr lang="en-US" dirty="0"/>
            <a:t>Given to your letter writers - Chairs, Dean/MSPE, Attendings  </a:t>
          </a:r>
        </a:p>
      </dgm:t>
    </dgm:pt>
    <dgm:pt modelId="{42F30137-98F7-47AB-A8F8-05EDD26AD594}" type="parTrans" cxnId="{AC426184-F83D-4B71-92E0-1DD51D6D9BCE}">
      <dgm:prSet/>
      <dgm:spPr/>
      <dgm:t>
        <a:bodyPr/>
        <a:lstStyle/>
        <a:p>
          <a:endParaRPr lang="en-US"/>
        </a:p>
      </dgm:t>
    </dgm:pt>
    <dgm:pt modelId="{A06E9EB1-B5F6-4991-9A19-4308C3CA6886}" type="sibTrans" cxnId="{AC426184-F83D-4B71-92E0-1DD51D6D9BCE}">
      <dgm:prSet/>
      <dgm:spPr/>
      <dgm:t>
        <a:bodyPr/>
        <a:lstStyle/>
        <a:p>
          <a:endParaRPr lang="en-US"/>
        </a:p>
      </dgm:t>
    </dgm:pt>
    <dgm:pt modelId="{773F3ED6-74D6-4D20-8CF3-BFE8693E3454}">
      <dgm:prSet/>
      <dgm:spPr/>
      <dgm:t>
        <a:bodyPr/>
        <a:lstStyle/>
        <a:p>
          <a:r>
            <a:rPr lang="en-US"/>
            <a:t>Have copies on hand for in-person interviews (if they happen)</a:t>
          </a:r>
        </a:p>
      </dgm:t>
    </dgm:pt>
    <dgm:pt modelId="{69469148-7279-479F-83B4-F57CAB3CB6EA}" type="parTrans" cxnId="{85B60846-54FC-4508-A581-9FBB556C4F67}">
      <dgm:prSet/>
      <dgm:spPr/>
      <dgm:t>
        <a:bodyPr/>
        <a:lstStyle/>
        <a:p>
          <a:endParaRPr lang="en-US"/>
        </a:p>
      </dgm:t>
    </dgm:pt>
    <dgm:pt modelId="{BA6055B8-5B30-4AE0-AC2F-7B712ECEB9D8}" type="sibTrans" cxnId="{85B60846-54FC-4508-A581-9FBB556C4F67}">
      <dgm:prSet/>
      <dgm:spPr/>
      <dgm:t>
        <a:bodyPr/>
        <a:lstStyle/>
        <a:p>
          <a:endParaRPr lang="en-US"/>
        </a:p>
      </dgm:t>
    </dgm:pt>
    <dgm:pt modelId="{C22F7A77-4A25-8841-99FE-16EB991563B4}" type="pres">
      <dgm:prSet presAssocID="{3D8ADA58-D3B1-4187-8415-6057890CBBC4}" presName="linear" presStyleCnt="0">
        <dgm:presLayoutVars>
          <dgm:animLvl val="lvl"/>
          <dgm:resizeHandles val="exact"/>
        </dgm:presLayoutVars>
      </dgm:prSet>
      <dgm:spPr/>
      <dgm:t>
        <a:bodyPr/>
        <a:lstStyle/>
        <a:p>
          <a:endParaRPr lang="en-US"/>
        </a:p>
      </dgm:t>
    </dgm:pt>
    <dgm:pt modelId="{59EBABAC-1CD8-2341-B84F-CAD38DB2E7E6}" type="pres">
      <dgm:prSet presAssocID="{76419119-4D90-4B8D-B020-A7935E20990D}" presName="parentText" presStyleLbl="node1" presStyleIdx="0" presStyleCnt="5">
        <dgm:presLayoutVars>
          <dgm:chMax val="0"/>
          <dgm:bulletEnabled val="1"/>
        </dgm:presLayoutVars>
      </dgm:prSet>
      <dgm:spPr/>
      <dgm:t>
        <a:bodyPr/>
        <a:lstStyle/>
        <a:p>
          <a:endParaRPr lang="en-US"/>
        </a:p>
      </dgm:t>
    </dgm:pt>
    <dgm:pt modelId="{871E4A40-2980-8445-8C68-BA24112BA4F9}" type="pres">
      <dgm:prSet presAssocID="{D815180F-662F-433F-AB02-BE82A78A778B}" presName="spacer" presStyleCnt="0"/>
      <dgm:spPr/>
    </dgm:pt>
    <dgm:pt modelId="{25F596DD-C130-CA42-A334-77901C563FCF}" type="pres">
      <dgm:prSet presAssocID="{99A8F520-7E94-4139-BBF7-0011F866BBB8}" presName="parentText" presStyleLbl="node1" presStyleIdx="1" presStyleCnt="5">
        <dgm:presLayoutVars>
          <dgm:chMax val="0"/>
          <dgm:bulletEnabled val="1"/>
        </dgm:presLayoutVars>
      </dgm:prSet>
      <dgm:spPr/>
      <dgm:t>
        <a:bodyPr/>
        <a:lstStyle/>
        <a:p>
          <a:endParaRPr lang="en-US"/>
        </a:p>
      </dgm:t>
    </dgm:pt>
    <dgm:pt modelId="{96217093-6A39-7E4A-90AA-74A3F8E4DADE}" type="pres">
      <dgm:prSet presAssocID="{7E6AB153-99F8-4FAB-8912-80623FC38DC2}" presName="spacer" presStyleCnt="0"/>
      <dgm:spPr/>
    </dgm:pt>
    <dgm:pt modelId="{286CCE7C-8674-AD4F-B23D-652A09020255}" type="pres">
      <dgm:prSet presAssocID="{0FC27F18-C227-47FA-ACA6-F60AFC41F8BB}" presName="parentText" presStyleLbl="node1" presStyleIdx="2" presStyleCnt="5">
        <dgm:presLayoutVars>
          <dgm:chMax val="0"/>
          <dgm:bulletEnabled val="1"/>
        </dgm:presLayoutVars>
      </dgm:prSet>
      <dgm:spPr/>
      <dgm:t>
        <a:bodyPr/>
        <a:lstStyle/>
        <a:p>
          <a:endParaRPr lang="en-US"/>
        </a:p>
      </dgm:t>
    </dgm:pt>
    <dgm:pt modelId="{A49A450C-389D-FF41-BC73-F5134111F91D}" type="pres">
      <dgm:prSet presAssocID="{AE5B00D8-1403-4AD0-A50E-AB9FA3472B54}" presName="spacer" presStyleCnt="0"/>
      <dgm:spPr/>
    </dgm:pt>
    <dgm:pt modelId="{4153F4F2-480C-7345-B586-5053EC5B0CAB}" type="pres">
      <dgm:prSet presAssocID="{32BB7413-1AA1-4EDF-8BC1-BD9472651B7B}" presName="parentText" presStyleLbl="node1" presStyleIdx="3" presStyleCnt="5">
        <dgm:presLayoutVars>
          <dgm:chMax val="0"/>
          <dgm:bulletEnabled val="1"/>
        </dgm:presLayoutVars>
      </dgm:prSet>
      <dgm:spPr/>
      <dgm:t>
        <a:bodyPr/>
        <a:lstStyle/>
        <a:p>
          <a:endParaRPr lang="en-US"/>
        </a:p>
      </dgm:t>
    </dgm:pt>
    <dgm:pt modelId="{8CE589E8-C355-364C-9092-73E05CE0C5E2}" type="pres">
      <dgm:prSet presAssocID="{A06E9EB1-B5F6-4991-9A19-4308C3CA6886}" presName="spacer" presStyleCnt="0"/>
      <dgm:spPr/>
    </dgm:pt>
    <dgm:pt modelId="{0699E920-ED32-A140-94AC-73DE1A8B1521}" type="pres">
      <dgm:prSet presAssocID="{773F3ED6-74D6-4D20-8CF3-BFE8693E3454}" presName="parentText" presStyleLbl="node1" presStyleIdx="4" presStyleCnt="5">
        <dgm:presLayoutVars>
          <dgm:chMax val="0"/>
          <dgm:bulletEnabled val="1"/>
        </dgm:presLayoutVars>
      </dgm:prSet>
      <dgm:spPr/>
      <dgm:t>
        <a:bodyPr/>
        <a:lstStyle/>
        <a:p>
          <a:endParaRPr lang="en-US"/>
        </a:p>
      </dgm:t>
    </dgm:pt>
  </dgm:ptLst>
  <dgm:cxnLst>
    <dgm:cxn modelId="{D288635F-EE4A-DA43-AC96-3676E7DAD03F}" type="presOf" srcId="{76419119-4D90-4B8D-B020-A7935E20990D}" destId="{59EBABAC-1CD8-2341-B84F-CAD38DB2E7E6}" srcOrd="0" destOrd="0" presId="urn:microsoft.com/office/officeart/2005/8/layout/vList2"/>
    <dgm:cxn modelId="{8268AE4E-40CC-F149-945B-113F88D5412B}" type="presOf" srcId="{3D8ADA58-D3B1-4187-8415-6057890CBBC4}" destId="{C22F7A77-4A25-8841-99FE-16EB991563B4}" srcOrd="0" destOrd="0" presId="urn:microsoft.com/office/officeart/2005/8/layout/vList2"/>
    <dgm:cxn modelId="{4A26540F-B0A3-432E-B47E-A28C7E98DA32}" srcId="{3D8ADA58-D3B1-4187-8415-6057890CBBC4}" destId="{76419119-4D90-4B8D-B020-A7935E20990D}" srcOrd="0" destOrd="0" parTransId="{38585F5A-C354-4DA3-95E7-A2FAF8D838A8}" sibTransId="{D815180F-662F-433F-AB02-BE82A78A778B}"/>
    <dgm:cxn modelId="{993920FD-BEC4-2049-B868-F744471DD2F5}" type="presOf" srcId="{0FC27F18-C227-47FA-ACA6-F60AFC41F8BB}" destId="{286CCE7C-8674-AD4F-B23D-652A09020255}" srcOrd="0" destOrd="0" presId="urn:microsoft.com/office/officeart/2005/8/layout/vList2"/>
    <dgm:cxn modelId="{5C09C9D3-ED18-4940-9CB8-CF0B651FB080}" type="presOf" srcId="{32BB7413-1AA1-4EDF-8BC1-BD9472651B7B}" destId="{4153F4F2-480C-7345-B586-5053EC5B0CAB}" srcOrd="0" destOrd="0" presId="urn:microsoft.com/office/officeart/2005/8/layout/vList2"/>
    <dgm:cxn modelId="{85B60846-54FC-4508-A581-9FBB556C4F67}" srcId="{3D8ADA58-D3B1-4187-8415-6057890CBBC4}" destId="{773F3ED6-74D6-4D20-8CF3-BFE8693E3454}" srcOrd="4" destOrd="0" parTransId="{69469148-7279-479F-83B4-F57CAB3CB6EA}" sibTransId="{BA6055B8-5B30-4AE0-AC2F-7B712ECEB9D8}"/>
    <dgm:cxn modelId="{EE12E1EF-21CA-410D-9ED7-E1C4E42CE893}" srcId="{3D8ADA58-D3B1-4187-8415-6057890CBBC4}" destId="{99A8F520-7E94-4139-BBF7-0011F866BBB8}" srcOrd="1" destOrd="0" parTransId="{B056BEF1-CBDF-47F4-9901-523E5E1AC0AE}" sibTransId="{7E6AB153-99F8-4FAB-8912-80623FC38DC2}"/>
    <dgm:cxn modelId="{09F63246-CC63-4880-8F7F-FD3CCBD2ABEC}" srcId="{3D8ADA58-D3B1-4187-8415-6057890CBBC4}" destId="{0FC27F18-C227-47FA-ACA6-F60AFC41F8BB}" srcOrd="2" destOrd="0" parTransId="{8AB1193D-BD78-4811-A66B-515DCC3F237A}" sibTransId="{AE5B00D8-1403-4AD0-A50E-AB9FA3472B54}"/>
    <dgm:cxn modelId="{8EDB5F2D-316D-924E-9B1B-D83B640B2393}" type="presOf" srcId="{773F3ED6-74D6-4D20-8CF3-BFE8693E3454}" destId="{0699E920-ED32-A140-94AC-73DE1A8B1521}" srcOrd="0" destOrd="0" presId="urn:microsoft.com/office/officeart/2005/8/layout/vList2"/>
    <dgm:cxn modelId="{AC426184-F83D-4B71-92E0-1DD51D6D9BCE}" srcId="{3D8ADA58-D3B1-4187-8415-6057890CBBC4}" destId="{32BB7413-1AA1-4EDF-8BC1-BD9472651B7B}" srcOrd="3" destOrd="0" parTransId="{42F30137-98F7-47AB-A8F8-05EDD26AD594}" sibTransId="{A06E9EB1-B5F6-4991-9A19-4308C3CA6886}"/>
    <dgm:cxn modelId="{D4CE8E46-2AF7-4641-AD0E-A7896BB1E3A4}" type="presOf" srcId="{99A8F520-7E94-4139-BBF7-0011F866BBB8}" destId="{25F596DD-C130-CA42-A334-77901C563FCF}" srcOrd="0" destOrd="0" presId="urn:microsoft.com/office/officeart/2005/8/layout/vList2"/>
    <dgm:cxn modelId="{8C12096D-D91C-BE44-9685-220BE5EF94FB}" type="presParOf" srcId="{C22F7A77-4A25-8841-99FE-16EB991563B4}" destId="{59EBABAC-1CD8-2341-B84F-CAD38DB2E7E6}" srcOrd="0" destOrd="0" presId="urn:microsoft.com/office/officeart/2005/8/layout/vList2"/>
    <dgm:cxn modelId="{E1E7906A-1DEF-2644-B1E2-BA10AFC0640B}" type="presParOf" srcId="{C22F7A77-4A25-8841-99FE-16EB991563B4}" destId="{871E4A40-2980-8445-8C68-BA24112BA4F9}" srcOrd="1" destOrd="0" presId="urn:microsoft.com/office/officeart/2005/8/layout/vList2"/>
    <dgm:cxn modelId="{74E9BE65-0807-DE4B-8DAB-3467A28E09FA}" type="presParOf" srcId="{C22F7A77-4A25-8841-99FE-16EB991563B4}" destId="{25F596DD-C130-CA42-A334-77901C563FCF}" srcOrd="2" destOrd="0" presId="urn:microsoft.com/office/officeart/2005/8/layout/vList2"/>
    <dgm:cxn modelId="{C1F13A44-3838-144A-9010-6F3AC6988DAE}" type="presParOf" srcId="{C22F7A77-4A25-8841-99FE-16EB991563B4}" destId="{96217093-6A39-7E4A-90AA-74A3F8E4DADE}" srcOrd="3" destOrd="0" presId="urn:microsoft.com/office/officeart/2005/8/layout/vList2"/>
    <dgm:cxn modelId="{99C34086-A2C0-7742-8D46-B10D1D9EE671}" type="presParOf" srcId="{C22F7A77-4A25-8841-99FE-16EB991563B4}" destId="{286CCE7C-8674-AD4F-B23D-652A09020255}" srcOrd="4" destOrd="0" presId="urn:microsoft.com/office/officeart/2005/8/layout/vList2"/>
    <dgm:cxn modelId="{49254915-BF87-E847-A035-D0C8CFBB794F}" type="presParOf" srcId="{C22F7A77-4A25-8841-99FE-16EB991563B4}" destId="{A49A450C-389D-FF41-BC73-F5134111F91D}" srcOrd="5" destOrd="0" presId="urn:microsoft.com/office/officeart/2005/8/layout/vList2"/>
    <dgm:cxn modelId="{185DDE27-E376-D842-8176-C2B9A960EE82}" type="presParOf" srcId="{C22F7A77-4A25-8841-99FE-16EB991563B4}" destId="{4153F4F2-480C-7345-B586-5053EC5B0CAB}" srcOrd="6" destOrd="0" presId="urn:microsoft.com/office/officeart/2005/8/layout/vList2"/>
    <dgm:cxn modelId="{29DFC3BC-E2C1-CD4C-9717-87C92B0F8142}" type="presParOf" srcId="{C22F7A77-4A25-8841-99FE-16EB991563B4}" destId="{8CE589E8-C355-364C-9092-73E05CE0C5E2}" srcOrd="7" destOrd="0" presId="urn:microsoft.com/office/officeart/2005/8/layout/vList2"/>
    <dgm:cxn modelId="{A0595D45-DF51-424A-9A36-696D21E82422}" type="presParOf" srcId="{C22F7A77-4A25-8841-99FE-16EB991563B4}" destId="{0699E920-ED32-A140-94AC-73DE1A8B152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021E8E-7B83-4E10-9478-36407E488E35}"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7AA88E62-14A5-42DB-A678-4C2884FC206F}">
      <dgm:prSet/>
      <dgm:spPr/>
      <dgm:t>
        <a:bodyPr/>
        <a:lstStyle/>
        <a:p>
          <a:r>
            <a:rPr lang="en-US"/>
            <a:t>“It won’t get you into a residency but it can keep you out”</a:t>
          </a:r>
        </a:p>
      </dgm:t>
    </dgm:pt>
    <dgm:pt modelId="{7B5E4F8F-A635-47EE-83EA-F5A98D1F83B2}" type="parTrans" cxnId="{213CE1BE-EADD-470F-B8BB-07110F749B90}">
      <dgm:prSet/>
      <dgm:spPr/>
      <dgm:t>
        <a:bodyPr/>
        <a:lstStyle/>
        <a:p>
          <a:endParaRPr lang="en-US"/>
        </a:p>
      </dgm:t>
    </dgm:pt>
    <dgm:pt modelId="{635ABA8B-53EF-4FB7-8872-44980376BFA4}" type="sibTrans" cxnId="{213CE1BE-EADD-470F-B8BB-07110F749B90}">
      <dgm:prSet/>
      <dgm:spPr/>
      <dgm:t>
        <a:bodyPr/>
        <a:lstStyle/>
        <a:p>
          <a:endParaRPr lang="en-US"/>
        </a:p>
      </dgm:t>
    </dgm:pt>
    <dgm:pt modelId="{63DCA1EF-2C5D-43CF-B0A7-94CD93FD9C27}">
      <dgm:prSet/>
      <dgm:spPr/>
      <dgm:t>
        <a:bodyPr/>
        <a:lstStyle/>
        <a:p>
          <a:r>
            <a:rPr lang="en-US"/>
            <a:t>Chance to tell your story </a:t>
          </a:r>
        </a:p>
      </dgm:t>
    </dgm:pt>
    <dgm:pt modelId="{73A3AE8C-4BF1-4B16-8F5B-032A22BAC68C}" type="parTrans" cxnId="{A9981B67-C9BC-41EB-AFF5-449639D9B2DA}">
      <dgm:prSet/>
      <dgm:spPr/>
      <dgm:t>
        <a:bodyPr/>
        <a:lstStyle/>
        <a:p>
          <a:endParaRPr lang="en-US"/>
        </a:p>
      </dgm:t>
    </dgm:pt>
    <dgm:pt modelId="{EF7763A6-8DF8-4048-A48A-996C957CA2F4}" type="sibTrans" cxnId="{A9981B67-C9BC-41EB-AFF5-449639D9B2DA}">
      <dgm:prSet/>
      <dgm:spPr/>
      <dgm:t>
        <a:bodyPr/>
        <a:lstStyle/>
        <a:p>
          <a:endParaRPr lang="en-US"/>
        </a:p>
      </dgm:t>
    </dgm:pt>
    <dgm:pt modelId="{F8034C92-5A67-43CD-A433-66A87AF359CE}">
      <dgm:prSet/>
      <dgm:spPr/>
      <dgm:t>
        <a:bodyPr/>
        <a:lstStyle/>
        <a:p>
          <a:r>
            <a:rPr lang="en-US"/>
            <a:t>Not a right way to do it </a:t>
          </a:r>
        </a:p>
      </dgm:t>
    </dgm:pt>
    <dgm:pt modelId="{0465096E-3E58-490E-AA79-28F2882A0C75}" type="parTrans" cxnId="{9DC3EDD5-AF33-4BE2-A2F9-3B54FFF102EC}">
      <dgm:prSet/>
      <dgm:spPr/>
      <dgm:t>
        <a:bodyPr/>
        <a:lstStyle/>
        <a:p>
          <a:endParaRPr lang="en-US"/>
        </a:p>
      </dgm:t>
    </dgm:pt>
    <dgm:pt modelId="{20C2FA5D-4140-40FA-8A99-3E33BF4C1D71}" type="sibTrans" cxnId="{9DC3EDD5-AF33-4BE2-A2F9-3B54FFF102EC}">
      <dgm:prSet/>
      <dgm:spPr/>
      <dgm:t>
        <a:bodyPr/>
        <a:lstStyle/>
        <a:p>
          <a:endParaRPr lang="en-US"/>
        </a:p>
      </dgm:t>
    </dgm:pt>
    <dgm:pt modelId="{B7ACD443-AF8A-4DB6-8A2A-BA376786EF79}">
      <dgm:prSet/>
      <dgm:spPr/>
      <dgm:t>
        <a:bodyPr/>
        <a:lstStyle/>
        <a:p>
          <a:r>
            <a:rPr lang="en-US"/>
            <a:t>Limit it to ONE PAGE </a:t>
          </a:r>
        </a:p>
      </dgm:t>
    </dgm:pt>
    <dgm:pt modelId="{7D5B82ED-98B7-48AE-9C30-68BF8CF1C5CB}" type="parTrans" cxnId="{C007515F-F504-4DE0-9AF0-45A2B323B841}">
      <dgm:prSet/>
      <dgm:spPr/>
      <dgm:t>
        <a:bodyPr/>
        <a:lstStyle/>
        <a:p>
          <a:endParaRPr lang="en-US"/>
        </a:p>
      </dgm:t>
    </dgm:pt>
    <dgm:pt modelId="{036A12D7-259B-4659-8364-CF1D0B3BA124}" type="sibTrans" cxnId="{C007515F-F504-4DE0-9AF0-45A2B323B841}">
      <dgm:prSet/>
      <dgm:spPr/>
      <dgm:t>
        <a:bodyPr/>
        <a:lstStyle/>
        <a:p>
          <a:endParaRPr lang="en-US"/>
        </a:p>
      </dgm:t>
    </dgm:pt>
    <dgm:pt modelId="{725BEEEC-1C60-6F43-9C96-67E81929C2CB}" type="pres">
      <dgm:prSet presAssocID="{94021E8E-7B83-4E10-9478-36407E488E35}" presName="outerComposite" presStyleCnt="0">
        <dgm:presLayoutVars>
          <dgm:chMax val="5"/>
          <dgm:dir/>
          <dgm:resizeHandles val="exact"/>
        </dgm:presLayoutVars>
      </dgm:prSet>
      <dgm:spPr/>
      <dgm:t>
        <a:bodyPr/>
        <a:lstStyle/>
        <a:p>
          <a:endParaRPr lang="en-US"/>
        </a:p>
      </dgm:t>
    </dgm:pt>
    <dgm:pt modelId="{30781B2B-690F-DF49-8252-87045EE9B3B0}" type="pres">
      <dgm:prSet presAssocID="{94021E8E-7B83-4E10-9478-36407E488E35}" presName="dummyMaxCanvas" presStyleCnt="0">
        <dgm:presLayoutVars/>
      </dgm:prSet>
      <dgm:spPr/>
    </dgm:pt>
    <dgm:pt modelId="{D940CD5C-69ED-614C-AA1F-CAE879D1688A}" type="pres">
      <dgm:prSet presAssocID="{94021E8E-7B83-4E10-9478-36407E488E35}" presName="FourNodes_1" presStyleLbl="node1" presStyleIdx="0" presStyleCnt="4">
        <dgm:presLayoutVars>
          <dgm:bulletEnabled val="1"/>
        </dgm:presLayoutVars>
      </dgm:prSet>
      <dgm:spPr/>
      <dgm:t>
        <a:bodyPr/>
        <a:lstStyle/>
        <a:p>
          <a:endParaRPr lang="en-US"/>
        </a:p>
      </dgm:t>
    </dgm:pt>
    <dgm:pt modelId="{D3EAA07B-8261-494C-8B44-B98E833625CB}" type="pres">
      <dgm:prSet presAssocID="{94021E8E-7B83-4E10-9478-36407E488E35}" presName="FourNodes_2" presStyleLbl="node1" presStyleIdx="1" presStyleCnt="4">
        <dgm:presLayoutVars>
          <dgm:bulletEnabled val="1"/>
        </dgm:presLayoutVars>
      </dgm:prSet>
      <dgm:spPr/>
      <dgm:t>
        <a:bodyPr/>
        <a:lstStyle/>
        <a:p>
          <a:endParaRPr lang="en-US"/>
        </a:p>
      </dgm:t>
    </dgm:pt>
    <dgm:pt modelId="{0BDF79EA-82C9-8245-9766-BD7EFD5E263E}" type="pres">
      <dgm:prSet presAssocID="{94021E8E-7B83-4E10-9478-36407E488E35}" presName="FourNodes_3" presStyleLbl="node1" presStyleIdx="2" presStyleCnt="4">
        <dgm:presLayoutVars>
          <dgm:bulletEnabled val="1"/>
        </dgm:presLayoutVars>
      </dgm:prSet>
      <dgm:spPr/>
      <dgm:t>
        <a:bodyPr/>
        <a:lstStyle/>
        <a:p>
          <a:endParaRPr lang="en-US"/>
        </a:p>
      </dgm:t>
    </dgm:pt>
    <dgm:pt modelId="{B66BCCBD-8F66-554A-B82E-ACE2CBDD5E99}" type="pres">
      <dgm:prSet presAssocID="{94021E8E-7B83-4E10-9478-36407E488E35}" presName="FourNodes_4" presStyleLbl="node1" presStyleIdx="3" presStyleCnt="4">
        <dgm:presLayoutVars>
          <dgm:bulletEnabled val="1"/>
        </dgm:presLayoutVars>
      </dgm:prSet>
      <dgm:spPr/>
      <dgm:t>
        <a:bodyPr/>
        <a:lstStyle/>
        <a:p>
          <a:endParaRPr lang="en-US"/>
        </a:p>
      </dgm:t>
    </dgm:pt>
    <dgm:pt modelId="{8B7A8D1E-9273-4D47-9BD4-B85DA1EF93E2}" type="pres">
      <dgm:prSet presAssocID="{94021E8E-7B83-4E10-9478-36407E488E35}" presName="FourConn_1-2" presStyleLbl="fgAccFollowNode1" presStyleIdx="0" presStyleCnt="3">
        <dgm:presLayoutVars>
          <dgm:bulletEnabled val="1"/>
        </dgm:presLayoutVars>
      </dgm:prSet>
      <dgm:spPr/>
      <dgm:t>
        <a:bodyPr/>
        <a:lstStyle/>
        <a:p>
          <a:endParaRPr lang="en-US"/>
        </a:p>
      </dgm:t>
    </dgm:pt>
    <dgm:pt modelId="{6783C7A7-4A7E-7246-9D6A-2C82AC923355}" type="pres">
      <dgm:prSet presAssocID="{94021E8E-7B83-4E10-9478-36407E488E35}" presName="FourConn_2-3" presStyleLbl="fgAccFollowNode1" presStyleIdx="1" presStyleCnt="3">
        <dgm:presLayoutVars>
          <dgm:bulletEnabled val="1"/>
        </dgm:presLayoutVars>
      </dgm:prSet>
      <dgm:spPr/>
      <dgm:t>
        <a:bodyPr/>
        <a:lstStyle/>
        <a:p>
          <a:endParaRPr lang="en-US"/>
        </a:p>
      </dgm:t>
    </dgm:pt>
    <dgm:pt modelId="{2C4CE445-8F08-F04B-8EB7-DD128685C26C}" type="pres">
      <dgm:prSet presAssocID="{94021E8E-7B83-4E10-9478-36407E488E35}" presName="FourConn_3-4" presStyleLbl="fgAccFollowNode1" presStyleIdx="2" presStyleCnt="3">
        <dgm:presLayoutVars>
          <dgm:bulletEnabled val="1"/>
        </dgm:presLayoutVars>
      </dgm:prSet>
      <dgm:spPr/>
      <dgm:t>
        <a:bodyPr/>
        <a:lstStyle/>
        <a:p>
          <a:endParaRPr lang="en-US"/>
        </a:p>
      </dgm:t>
    </dgm:pt>
    <dgm:pt modelId="{E40D2654-923D-B34E-98A6-289E4C63517B}" type="pres">
      <dgm:prSet presAssocID="{94021E8E-7B83-4E10-9478-36407E488E35}" presName="FourNodes_1_text" presStyleLbl="node1" presStyleIdx="3" presStyleCnt="4">
        <dgm:presLayoutVars>
          <dgm:bulletEnabled val="1"/>
        </dgm:presLayoutVars>
      </dgm:prSet>
      <dgm:spPr/>
      <dgm:t>
        <a:bodyPr/>
        <a:lstStyle/>
        <a:p>
          <a:endParaRPr lang="en-US"/>
        </a:p>
      </dgm:t>
    </dgm:pt>
    <dgm:pt modelId="{2E322D92-5523-8D4D-AE86-1F67093B7AC2}" type="pres">
      <dgm:prSet presAssocID="{94021E8E-7B83-4E10-9478-36407E488E35}" presName="FourNodes_2_text" presStyleLbl="node1" presStyleIdx="3" presStyleCnt="4">
        <dgm:presLayoutVars>
          <dgm:bulletEnabled val="1"/>
        </dgm:presLayoutVars>
      </dgm:prSet>
      <dgm:spPr/>
      <dgm:t>
        <a:bodyPr/>
        <a:lstStyle/>
        <a:p>
          <a:endParaRPr lang="en-US"/>
        </a:p>
      </dgm:t>
    </dgm:pt>
    <dgm:pt modelId="{599F95AF-0182-D045-BC32-4FCCC9524ADD}" type="pres">
      <dgm:prSet presAssocID="{94021E8E-7B83-4E10-9478-36407E488E35}" presName="FourNodes_3_text" presStyleLbl="node1" presStyleIdx="3" presStyleCnt="4">
        <dgm:presLayoutVars>
          <dgm:bulletEnabled val="1"/>
        </dgm:presLayoutVars>
      </dgm:prSet>
      <dgm:spPr/>
      <dgm:t>
        <a:bodyPr/>
        <a:lstStyle/>
        <a:p>
          <a:endParaRPr lang="en-US"/>
        </a:p>
      </dgm:t>
    </dgm:pt>
    <dgm:pt modelId="{E3E8313C-1FA6-3146-A56D-899BADD44FE7}" type="pres">
      <dgm:prSet presAssocID="{94021E8E-7B83-4E10-9478-36407E488E35}" presName="FourNodes_4_text" presStyleLbl="node1" presStyleIdx="3" presStyleCnt="4">
        <dgm:presLayoutVars>
          <dgm:bulletEnabled val="1"/>
        </dgm:presLayoutVars>
      </dgm:prSet>
      <dgm:spPr/>
      <dgm:t>
        <a:bodyPr/>
        <a:lstStyle/>
        <a:p>
          <a:endParaRPr lang="en-US"/>
        </a:p>
      </dgm:t>
    </dgm:pt>
  </dgm:ptLst>
  <dgm:cxnLst>
    <dgm:cxn modelId="{E4DFD7F5-2DE5-3246-B029-B687662EF6EC}" type="presOf" srcId="{63DCA1EF-2C5D-43CF-B0A7-94CD93FD9C27}" destId="{2E322D92-5523-8D4D-AE86-1F67093B7AC2}" srcOrd="1" destOrd="0" presId="urn:microsoft.com/office/officeart/2005/8/layout/vProcess5"/>
    <dgm:cxn modelId="{BCC0D433-C6AE-D046-8192-7B60C145FF47}" type="presOf" srcId="{EF7763A6-8DF8-4048-A48A-996C957CA2F4}" destId="{6783C7A7-4A7E-7246-9D6A-2C82AC923355}" srcOrd="0" destOrd="0" presId="urn:microsoft.com/office/officeart/2005/8/layout/vProcess5"/>
    <dgm:cxn modelId="{1D4E93E2-80F3-4C4E-B675-00E0B8295FD5}" type="presOf" srcId="{B7ACD443-AF8A-4DB6-8A2A-BA376786EF79}" destId="{B66BCCBD-8F66-554A-B82E-ACE2CBDD5E99}" srcOrd="0" destOrd="0" presId="urn:microsoft.com/office/officeart/2005/8/layout/vProcess5"/>
    <dgm:cxn modelId="{6F4F9039-E629-B84B-B4D4-3804E4A6E50F}" type="presOf" srcId="{94021E8E-7B83-4E10-9478-36407E488E35}" destId="{725BEEEC-1C60-6F43-9C96-67E81929C2CB}" srcOrd="0" destOrd="0" presId="urn:microsoft.com/office/officeart/2005/8/layout/vProcess5"/>
    <dgm:cxn modelId="{D9614A07-0B3E-9143-B7FB-B8330FE0246F}" type="presOf" srcId="{635ABA8B-53EF-4FB7-8872-44980376BFA4}" destId="{8B7A8D1E-9273-4D47-9BD4-B85DA1EF93E2}" srcOrd="0" destOrd="0" presId="urn:microsoft.com/office/officeart/2005/8/layout/vProcess5"/>
    <dgm:cxn modelId="{C007515F-F504-4DE0-9AF0-45A2B323B841}" srcId="{94021E8E-7B83-4E10-9478-36407E488E35}" destId="{B7ACD443-AF8A-4DB6-8A2A-BA376786EF79}" srcOrd="3" destOrd="0" parTransId="{7D5B82ED-98B7-48AE-9C30-68BF8CF1C5CB}" sibTransId="{036A12D7-259B-4659-8364-CF1D0B3BA124}"/>
    <dgm:cxn modelId="{213CE1BE-EADD-470F-B8BB-07110F749B90}" srcId="{94021E8E-7B83-4E10-9478-36407E488E35}" destId="{7AA88E62-14A5-42DB-A678-4C2884FC206F}" srcOrd="0" destOrd="0" parTransId="{7B5E4F8F-A635-47EE-83EA-F5A98D1F83B2}" sibTransId="{635ABA8B-53EF-4FB7-8872-44980376BFA4}"/>
    <dgm:cxn modelId="{7B257132-DDE7-8E48-87AB-2C7758819678}" type="presOf" srcId="{F8034C92-5A67-43CD-A433-66A87AF359CE}" destId="{0BDF79EA-82C9-8245-9766-BD7EFD5E263E}" srcOrd="0" destOrd="0" presId="urn:microsoft.com/office/officeart/2005/8/layout/vProcess5"/>
    <dgm:cxn modelId="{1B24BF58-D277-2E43-8B71-2939C506F4EE}" type="presOf" srcId="{F8034C92-5A67-43CD-A433-66A87AF359CE}" destId="{599F95AF-0182-D045-BC32-4FCCC9524ADD}" srcOrd="1" destOrd="0" presId="urn:microsoft.com/office/officeart/2005/8/layout/vProcess5"/>
    <dgm:cxn modelId="{8FCC6D69-7E4A-734D-8590-EB1C2C4C693B}" type="presOf" srcId="{63DCA1EF-2C5D-43CF-B0A7-94CD93FD9C27}" destId="{D3EAA07B-8261-494C-8B44-B98E833625CB}" srcOrd="0" destOrd="0" presId="urn:microsoft.com/office/officeart/2005/8/layout/vProcess5"/>
    <dgm:cxn modelId="{6CD140E9-56B1-4944-80A3-3F26DF606947}" type="presOf" srcId="{7AA88E62-14A5-42DB-A678-4C2884FC206F}" destId="{D940CD5C-69ED-614C-AA1F-CAE879D1688A}" srcOrd="0" destOrd="0" presId="urn:microsoft.com/office/officeart/2005/8/layout/vProcess5"/>
    <dgm:cxn modelId="{663F3668-1791-AC46-848A-ECA2FB13AC8A}" type="presOf" srcId="{B7ACD443-AF8A-4DB6-8A2A-BA376786EF79}" destId="{E3E8313C-1FA6-3146-A56D-899BADD44FE7}" srcOrd="1" destOrd="0" presId="urn:microsoft.com/office/officeart/2005/8/layout/vProcess5"/>
    <dgm:cxn modelId="{A9981B67-C9BC-41EB-AFF5-449639D9B2DA}" srcId="{94021E8E-7B83-4E10-9478-36407E488E35}" destId="{63DCA1EF-2C5D-43CF-B0A7-94CD93FD9C27}" srcOrd="1" destOrd="0" parTransId="{73A3AE8C-4BF1-4B16-8F5B-032A22BAC68C}" sibTransId="{EF7763A6-8DF8-4048-A48A-996C957CA2F4}"/>
    <dgm:cxn modelId="{33930E39-1A67-144A-83DF-DA426EAE9D53}" type="presOf" srcId="{20C2FA5D-4140-40FA-8A99-3E33BF4C1D71}" destId="{2C4CE445-8F08-F04B-8EB7-DD128685C26C}" srcOrd="0" destOrd="0" presId="urn:microsoft.com/office/officeart/2005/8/layout/vProcess5"/>
    <dgm:cxn modelId="{9DC3EDD5-AF33-4BE2-A2F9-3B54FFF102EC}" srcId="{94021E8E-7B83-4E10-9478-36407E488E35}" destId="{F8034C92-5A67-43CD-A433-66A87AF359CE}" srcOrd="2" destOrd="0" parTransId="{0465096E-3E58-490E-AA79-28F2882A0C75}" sibTransId="{20C2FA5D-4140-40FA-8A99-3E33BF4C1D71}"/>
    <dgm:cxn modelId="{5D30D5C6-095D-F342-A5B8-6F5D0396F0E1}" type="presOf" srcId="{7AA88E62-14A5-42DB-A678-4C2884FC206F}" destId="{E40D2654-923D-B34E-98A6-289E4C63517B}" srcOrd="1" destOrd="0" presId="urn:microsoft.com/office/officeart/2005/8/layout/vProcess5"/>
    <dgm:cxn modelId="{BBEFB65C-C970-944D-A836-9050DEB5008A}" type="presParOf" srcId="{725BEEEC-1C60-6F43-9C96-67E81929C2CB}" destId="{30781B2B-690F-DF49-8252-87045EE9B3B0}" srcOrd="0" destOrd="0" presId="urn:microsoft.com/office/officeart/2005/8/layout/vProcess5"/>
    <dgm:cxn modelId="{B2C02863-7D06-214B-9836-7426992B2497}" type="presParOf" srcId="{725BEEEC-1C60-6F43-9C96-67E81929C2CB}" destId="{D940CD5C-69ED-614C-AA1F-CAE879D1688A}" srcOrd="1" destOrd="0" presId="urn:microsoft.com/office/officeart/2005/8/layout/vProcess5"/>
    <dgm:cxn modelId="{F1BB904A-2A9F-E54D-AA55-7EC59106FF1A}" type="presParOf" srcId="{725BEEEC-1C60-6F43-9C96-67E81929C2CB}" destId="{D3EAA07B-8261-494C-8B44-B98E833625CB}" srcOrd="2" destOrd="0" presId="urn:microsoft.com/office/officeart/2005/8/layout/vProcess5"/>
    <dgm:cxn modelId="{6FE3E675-F25A-5F42-B6ED-7652CA50E8F5}" type="presParOf" srcId="{725BEEEC-1C60-6F43-9C96-67E81929C2CB}" destId="{0BDF79EA-82C9-8245-9766-BD7EFD5E263E}" srcOrd="3" destOrd="0" presId="urn:microsoft.com/office/officeart/2005/8/layout/vProcess5"/>
    <dgm:cxn modelId="{7C9BAEDF-8FCF-DE4A-BBB9-0F0CDB7A4D30}" type="presParOf" srcId="{725BEEEC-1C60-6F43-9C96-67E81929C2CB}" destId="{B66BCCBD-8F66-554A-B82E-ACE2CBDD5E99}" srcOrd="4" destOrd="0" presId="urn:microsoft.com/office/officeart/2005/8/layout/vProcess5"/>
    <dgm:cxn modelId="{1D1B2657-B0B9-1A4F-8DFE-DD255D592251}" type="presParOf" srcId="{725BEEEC-1C60-6F43-9C96-67E81929C2CB}" destId="{8B7A8D1E-9273-4D47-9BD4-B85DA1EF93E2}" srcOrd="5" destOrd="0" presId="urn:microsoft.com/office/officeart/2005/8/layout/vProcess5"/>
    <dgm:cxn modelId="{121F5669-BE5B-D24F-85BB-D250BE09534E}" type="presParOf" srcId="{725BEEEC-1C60-6F43-9C96-67E81929C2CB}" destId="{6783C7A7-4A7E-7246-9D6A-2C82AC923355}" srcOrd="6" destOrd="0" presId="urn:microsoft.com/office/officeart/2005/8/layout/vProcess5"/>
    <dgm:cxn modelId="{E850BD09-E178-6B47-A2F0-DEAFB2A7471F}" type="presParOf" srcId="{725BEEEC-1C60-6F43-9C96-67E81929C2CB}" destId="{2C4CE445-8F08-F04B-8EB7-DD128685C26C}" srcOrd="7" destOrd="0" presId="urn:microsoft.com/office/officeart/2005/8/layout/vProcess5"/>
    <dgm:cxn modelId="{8EEF4E56-ADB6-8D4A-A09E-1E9362056055}" type="presParOf" srcId="{725BEEEC-1C60-6F43-9C96-67E81929C2CB}" destId="{E40D2654-923D-B34E-98A6-289E4C63517B}" srcOrd="8" destOrd="0" presId="urn:microsoft.com/office/officeart/2005/8/layout/vProcess5"/>
    <dgm:cxn modelId="{2F56E021-9027-1945-BE1D-248548E65DBB}" type="presParOf" srcId="{725BEEEC-1C60-6F43-9C96-67E81929C2CB}" destId="{2E322D92-5523-8D4D-AE86-1F67093B7AC2}" srcOrd="9" destOrd="0" presId="urn:microsoft.com/office/officeart/2005/8/layout/vProcess5"/>
    <dgm:cxn modelId="{F2DD838C-EFE5-0742-AC07-FC2FC00C4E13}" type="presParOf" srcId="{725BEEEC-1C60-6F43-9C96-67E81929C2CB}" destId="{599F95AF-0182-D045-BC32-4FCCC9524ADD}" srcOrd="10" destOrd="0" presId="urn:microsoft.com/office/officeart/2005/8/layout/vProcess5"/>
    <dgm:cxn modelId="{75D9F6F4-9D7F-0E46-BA14-919D1068ECB3}" type="presParOf" srcId="{725BEEEC-1C60-6F43-9C96-67E81929C2CB}" destId="{E3E8313C-1FA6-3146-A56D-899BADD44FE7}"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6B3113-C132-4251-A257-4E47A8480CF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958F29B-39C0-45AA-960B-24C44B59A08C}">
      <dgm:prSet/>
      <dgm:spPr/>
      <dgm:t>
        <a:bodyPr/>
        <a:lstStyle/>
        <a:p>
          <a:r>
            <a:rPr lang="en-US"/>
            <a:t>Patient story </a:t>
          </a:r>
        </a:p>
      </dgm:t>
    </dgm:pt>
    <dgm:pt modelId="{3DD2845F-AF51-4A19-A339-E670485FC25E}" type="parTrans" cxnId="{B45092E4-A8BF-4F62-B804-C7C4C977B5B5}">
      <dgm:prSet/>
      <dgm:spPr/>
      <dgm:t>
        <a:bodyPr/>
        <a:lstStyle/>
        <a:p>
          <a:endParaRPr lang="en-US"/>
        </a:p>
      </dgm:t>
    </dgm:pt>
    <dgm:pt modelId="{9736FE3D-E344-4B8A-B5D5-981DCF725213}" type="sibTrans" cxnId="{B45092E4-A8BF-4F62-B804-C7C4C977B5B5}">
      <dgm:prSet/>
      <dgm:spPr/>
      <dgm:t>
        <a:bodyPr/>
        <a:lstStyle/>
        <a:p>
          <a:endParaRPr lang="en-US"/>
        </a:p>
      </dgm:t>
    </dgm:pt>
    <dgm:pt modelId="{009B1FA0-B26E-4FCE-9917-1F18AF7DA8A4}">
      <dgm:prSet/>
      <dgm:spPr/>
      <dgm:t>
        <a:bodyPr/>
        <a:lstStyle/>
        <a:p>
          <a:r>
            <a:rPr lang="en-US"/>
            <a:t>Tie your interests and experiences into your choice </a:t>
          </a:r>
        </a:p>
      </dgm:t>
    </dgm:pt>
    <dgm:pt modelId="{1A5467C6-0D96-4C44-B42D-02BCC3E68378}" type="parTrans" cxnId="{978C74A5-1D46-49EC-8DAC-80FB4E8F5D59}">
      <dgm:prSet/>
      <dgm:spPr/>
      <dgm:t>
        <a:bodyPr/>
        <a:lstStyle/>
        <a:p>
          <a:endParaRPr lang="en-US"/>
        </a:p>
      </dgm:t>
    </dgm:pt>
    <dgm:pt modelId="{128E4A43-A1E6-427F-A785-0A178F04ED82}" type="sibTrans" cxnId="{978C74A5-1D46-49EC-8DAC-80FB4E8F5D59}">
      <dgm:prSet/>
      <dgm:spPr/>
      <dgm:t>
        <a:bodyPr/>
        <a:lstStyle/>
        <a:p>
          <a:endParaRPr lang="en-US"/>
        </a:p>
      </dgm:t>
    </dgm:pt>
    <dgm:pt modelId="{939772F1-2461-46F1-A605-B58530CA6475}">
      <dgm:prSet/>
      <dgm:spPr/>
      <dgm:t>
        <a:bodyPr/>
        <a:lstStyle/>
        <a:p>
          <a:r>
            <a:rPr lang="en-US"/>
            <a:t>Your skills, qualities, strengths that make you a good fit for that specialty</a:t>
          </a:r>
        </a:p>
      </dgm:t>
    </dgm:pt>
    <dgm:pt modelId="{D042BBD6-8F3B-4B31-9179-3165282A78A3}" type="parTrans" cxnId="{4F72410D-0246-4525-B67F-6DE90CED1556}">
      <dgm:prSet/>
      <dgm:spPr/>
      <dgm:t>
        <a:bodyPr/>
        <a:lstStyle/>
        <a:p>
          <a:endParaRPr lang="en-US"/>
        </a:p>
      </dgm:t>
    </dgm:pt>
    <dgm:pt modelId="{951AD9EE-3319-4350-98F2-91132A92EB1A}" type="sibTrans" cxnId="{4F72410D-0246-4525-B67F-6DE90CED1556}">
      <dgm:prSet/>
      <dgm:spPr/>
      <dgm:t>
        <a:bodyPr/>
        <a:lstStyle/>
        <a:p>
          <a:endParaRPr lang="en-US"/>
        </a:p>
      </dgm:t>
    </dgm:pt>
    <dgm:pt modelId="{15C35982-AF94-4A45-9F3A-9B6113941B8D}">
      <dgm:prSet/>
      <dgm:spPr/>
      <dgm:t>
        <a:bodyPr/>
        <a:lstStyle/>
        <a:p>
          <a:r>
            <a:rPr lang="en-US" dirty="0"/>
            <a:t>Experiences (clinical, research, volunteer, </a:t>
          </a:r>
          <a:r>
            <a:rPr lang="en-US" dirty="0" err="1"/>
            <a:t>etc</a:t>
          </a:r>
          <a:r>
            <a:rPr lang="en-US" dirty="0"/>
            <a:t>) that helped you develop skills that are important to that specialty </a:t>
          </a:r>
        </a:p>
      </dgm:t>
    </dgm:pt>
    <dgm:pt modelId="{D7CE791B-2E2F-8341-9095-A82B5BFB12AA}" type="parTrans" cxnId="{8B4E32A3-89E1-404B-A0FF-A26C980DB261}">
      <dgm:prSet/>
      <dgm:spPr/>
    </dgm:pt>
    <dgm:pt modelId="{8B055480-B1A5-A344-8FC4-22FF4A00574C}" type="sibTrans" cxnId="{8B4E32A3-89E1-404B-A0FF-A26C980DB261}">
      <dgm:prSet/>
      <dgm:spPr/>
    </dgm:pt>
    <dgm:pt modelId="{47E2F66A-267F-C84D-B8F1-1A5EDA0418EF}" type="pres">
      <dgm:prSet presAssocID="{296B3113-C132-4251-A257-4E47A8480CFA}" presName="linear" presStyleCnt="0">
        <dgm:presLayoutVars>
          <dgm:dir/>
          <dgm:animLvl val="lvl"/>
          <dgm:resizeHandles val="exact"/>
        </dgm:presLayoutVars>
      </dgm:prSet>
      <dgm:spPr/>
      <dgm:t>
        <a:bodyPr/>
        <a:lstStyle/>
        <a:p>
          <a:endParaRPr lang="en-US"/>
        </a:p>
      </dgm:t>
    </dgm:pt>
    <dgm:pt modelId="{1D1B4BE3-BB1D-A845-AE99-24FE537A5C68}" type="pres">
      <dgm:prSet presAssocID="{9958F29B-39C0-45AA-960B-24C44B59A08C}" presName="parentLin" presStyleCnt="0"/>
      <dgm:spPr/>
    </dgm:pt>
    <dgm:pt modelId="{6DE95A4E-AD70-D54A-BA92-E26A84E0D18C}" type="pres">
      <dgm:prSet presAssocID="{9958F29B-39C0-45AA-960B-24C44B59A08C}" presName="parentLeftMargin" presStyleLbl="node1" presStyleIdx="0" presStyleCnt="4"/>
      <dgm:spPr/>
      <dgm:t>
        <a:bodyPr/>
        <a:lstStyle/>
        <a:p>
          <a:endParaRPr lang="en-US"/>
        </a:p>
      </dgm:t>
    </dgm:pt>
    <dgm:pt modelId="{E4D7A3CF-58F4-1F4C-AFA6-3A9409FB9C85}" type="pres">
      <dgm:prSet presAssocID="{9958F29B-39C0-45AA-960B-24C44B59A08C}" presName="parentText" presStyleLbl="node1" presStyleIdx="0" presStyleCnt="4">
        <dgm:presLayoutVars>
          <dgm:chMax val="0"/>
          <dgm:bulletEnabled val="1"/>
        </dgm:presLayoutVars>
      </dgm:prSet>
      <dgm:spPr/>
      <dgm:t>
        <a:bodyPr/>
        <a:lstStyle/>
        <a:p>
          <a:endParaRPr lang="en-US"/>
        </a:p>
      </dgm:t>
    </dgm:pt>
    <dgm:pt modelId="{99214E0B-B377-D743-9D47-24B1FE3C52CE}" type="pres">
      <dgm:prSet presAssocID="{9958F29B-39C0-45AA-960B-24C44B59A08C}" presName="negativeSpace" presStyleCnt="0"/>
      <dgm:spPr/>
    </dgm:pt>
    <dgm:pt modelId="{CFB02451-8B97-E948-9F01-4B9C3745070B}" type="pres">
      <dgm:prSet presAssocID="{9958F29B-39C0-45AA-960B-24C44B59A08C}" presName="childText" presStyleLbl="conFgAcc1" presStyleIdx="0" presStyleCnt="4">
        <dgm:presLayoutVars>
          <dgm:bulletEnabled val="1"/>
        </dgm:presLayoutVars>
      </dgm:prSet>
      <dgm:spPr/>
    </dgm:pt>
    <dgm:pt modelId="{1FB1BDE4-3CCB-D946-AA5E-7A7B32DD7EBC}" type="pres">
      <dgm:prSet presAssocID="{9736FE3D-E344-4B8A-B5D5-981DCF725213}" presName="spaceBetweenRectangles" presStyleCnt="0"/>
      <dgm:spPr/>
    </dgm:pt>
    <dgm:pt modelId="{51EA6724-67FD-7748-9DC4-AF568358CABF}" type="pres">
      <dgm:prSet presAssocID="{009B1FA0-B26E-4FCE-9917-1F18AF7DA8A4}" presName="parentLin" presStyleCnt="0"/>
      <dgm:spPr/>
    </dgm:pt>
    <dgm:pt modelId="{F391BDA5-06D2-7649-BDBB-150AF9EAD07D}" type="pres">
      <dgm:prSet presAssocID="{009B1FA0-B26E-4FCE-9917-1F18AF7DA8A4}" presName="parentLeftMargin" presStyleLbl="node1" presStyleIdx="0" presStyleCnt="4"/>
      <dgm:spPr/>
      <dgm:t>
        <a:bodyPr/>
        <a:lstStyle/>
        <a:p>
          <a:endParaRPr lang="en-US"/>
        </a:p>
      </dgm:t>
    </dgm:pt>
    <dgm:pt modelId="{B1E9F601-A706-AB41-B762-94EFA857B5B0}" type="pres">
      <dgm:prSet presAssocID="{009B1FA0-B26E-4FCE-9917-1F18AF7DA8A4}" presName="parentText" presStyleLbl="node1" presStyleIdx="1" presStyleCnt="4">
        <dgm:presLayoutVars>
          <dgm:chMax val="0"/>
          <dgm:bulletEnabled val="1"/>
        </dgm:presLayoutVars>
      </dgm:prSet>
      <dgm:spPr/>
      <dgm:t>
        <a:bodyPr/>
        <a:lstStyle/>
        <a:p>
          <a:endParaRPr lang="en-US"/>
        </a:p>
      </dgm:t>
    </dgm:pt>
    <dgm:pt modelId="{DFDDEE0E-9A24-294C-A755-106C6A0A9EB7}" type="pres">
      <dgm:prSet presAssocID="{009B1FA0-B26E-4FCE-9917-1F18AF7DA8A4}" presName="negativeSpace" presStyleCnt="0"/>
      <dgm:spPr/>
    </dgm:pt>
    <dgm:pt modelId="{727CF78A-776A-CA46-AEFE-2B4FA14E09ED}" type="pres">
      <dgm:prSet presAssocID="{009B1FA0-B26E-4FCE-9917-1F18AF7DA8A4}" presName="childText" presStyleLbl="conFgAcc1" presStyleIdx="1" presStyleCnt="4">
        <dgm:presLayoutVars>
          <dgm:bulletEnabled val="1"/>
        </dgm:presLayoutVars>
      </dgm:prSet>
      <dgm:spPr/>
    </dgm:pt>
    <dgm:pt modelId="{3AC9ADBC-19BF-8944-8BDE-433162DCCC40}" type="pres">
      <dgm:prSet presAssocID="{128E4A43-A1E6-427F-A785-0A178F04ED82}" presName="spaceBetweenRectangles" presStyleCnt="0"/>
      <dgm:spPr/>
    </dgm:pt>
    <dgm:pt modelId="{BAD4F157-36F0-4D41-9720-0F8D80DF1CC4}" type="pres">
      <dgm:prSet presAssocID="{939772F1-2461-46F1-A605-B58530CA6475}" presName="parentLin" presStyleCnt="0"/>
      <dgm:spPr/>
    </dgm:pt>
    <dgm:pt modelId="{4BCF3E70-9BE3-2345-AEDB-F94BB8DE6805}" type="pres">
      <dgm:prSet presAssocID="{939772F1-2461-46F1-A605-B58530CA6475}" presName="parentLeftMargin" presStyleLbl="node1" presStyleIdx="1" presStyleCnt="4"/>
      <dgm:spPr/>
      <dgm:t>
        <a:bodyPr/>
        <a:lstStyle/>
        <a:p>
          <a:endParaRPr lang="en-US"/>
        </a:p>
      </dgm:t>
    </dgm:pt>
    <dgm:pt modelId="{5F712D14-B90B-9041-83AB-6BD3C5B1CF0A}" type="pres">
      <dgm:prSet presAssocID="{939772F1-2461-46F1-A605-B58530CA6475}" presName="parentText" presStyleLbl="node1" presStyleIdx="2" presStyleCnt="4">
        <dgm:presLayoutVars>
          <dgm:chMax val="0"/>
          <dgm:bulletEnabled val="1"/>
        </dgm:presLayoutVars>
      </dgm:prSet>
      <dgm:spPr/>
      <dgm:t>
        <a:bodyPr/>
        <a:lstStyle/>
        <a:p>
          <a:endParaRPr lang="en-US"/>
        </a:p>
      </dgm:t>
    </dgm:pt>
    <dgm:pt modelId="{27879816-BA9B-0344-8F5F-A150A4401E4C}" type="pres">
      <dgm:prSet presAssocID="{939772F1-2461-46F1-A605-B58530CA6475}" presName="negativeSpace" presStyleCnt="0"/>
      <dgm:spPr/>
    </dgm:pt>
    <dgm:pt modelId="{09AC54C2-46F7-1E42-85F2-119E8E109B77}" type="pres">
      <dgm:prSet presAssocID="{939772F1-2461-46F1-A605-B58530CA6475}" presName="childText" presStyleLbl="conFgAcc1" presStyleIdx="2" presStyleCnt="4">
        <dgm:presLayoutVars>
          <dgm:bulletEnabled val="1"/>
        </dgm:presLayoutVars>
      </dgm:prSet>
      <dgm:spPr/>
    </dgm:pt>
    <dgm:pt modelId="{3EA0375F-2222-E34A-8277-B5DAA71A6D22}" type="pres">
      <dgm:prSet presAssocID="{951AD9EE-3319-4350-98F2-91132A92EB1A}" presName="spaceBetweenRectangles" presStyleCnt="0"/>
      <dgm:spPr/>
    </dgm:pt>
    <dgm:pt modelId="{9DA692CC-2006-344E-A4B5-455860877C5E}" type="pres">
      <dgm:prSet presAssocID="{15C35982-AF94-4A45-9F3A-9B6113941B8D}" presName="parentLin" presStyleCnt="0"/>
      <dgm:spPr/>
    </dgm:pt>
    <dgm:pt modelId="{B4C98A45-920A-5E4A-B68D-EE1BE396541E}" type="pres">
      <dgm:prSet presAssocID="{15C35982-AF94-4A45-9F3A-9B6113941B8D}" presName="parentLeftMargin" presStyleLbl="node1" presStyleIdx="2" presStyleCnt="4"/>
      <dgm:spPr/>
      <dgm:t>
        <a:bodyPr/>
        <a:lstStyle/>
        <a:p>
          <a:endParaRPr lang="en-US"/>
        </a:p>
      </dgm:t>
    </dgm:pt>
    <dgm:pt modelId="{AA12B84E-D7B1-C64D-B16A-64104085FD2E}" type="pres">
      <dgm:prSet presAssocID="{15C35982-AF94-4A45-9F3A-9B6113941B8D}" presName="parentText" presStyleLbl="node1" presStyleIdx="3" presStyleCnt="4">
        <dgm:presLayoutVars>
          <dgm:chMax val="0"/>
          <dgm:bulletEnabled val="1"/>
        </dgm:presLayoutVars>
      </dgm:prSet>
      <dgm:spPr/>
      <dgm:t>
        <a:bodyPr/>
        <a:lstStyle/>
        <a:p>
          <a:endParaRPr lang="en-US"/>
        </a:p>
      </dgm:t>
    </dgm:pt>
    <dgm:pt modelId="{B76506BB-C1AE-C041-AD42-CD523F8DD39E}" type="pres">
      <dgm:prSet presAssocID="{15C35982-AF94-4A45-9F3A-9B6113941B8D}" presName="negativeSpace" presStyleCnt="0"/>
      <dgm:spPr/>
    </dgm:pt>
    <dgm:pt modelId="{AF440ACC-C390-2146-930B-9C8ACF8CBB58}" type="pres">
      <dgm:prSet presAssocID="{15C35982-AF94-4A45-9F3A-9B6113941B8D}" presName="childText" presStyleLbl="conFgAcc1" presStyleIdx="3" presStyleCnt="4">
        <dgm:presLayoutVars>
          <dgm:bulletEnabled val="1"/>
        </dgm:presLayoutVars>
      </dgm:prSet>
      <dgm:spPr/>
    </dgm:pt>
  </dgm:ptLst>
  <dgm:cxnLst>
    <dgm:cxn modelId="{1964C5F0-E260-8F44-A3E7-D46EB66AB09D}" type="presOf" srcId="{15C35982-AF94-4A45-9F3A-9B6113941B8D}" destId="{AA12B84E-D7B1-C64D-B16A-64104085FD2E}" srcOrd="1" destOrd="0" presId="urn:microsoft.com/office/officeart/2005/8/layout/list1"/>
    <dgm:cxn modelId="{DCFEA2E9-A964-194B-8744-972AAE5A8CC9}" type="presOf" srcId="{15C35982-AF94-4A45-9F3A-9B6113941B8D}" destId="{B4C98A45-920A-5E4A-B68D-EE1BE396541E}" srcOrd="0" destOrd="0" presId="urn:microsoft.com/office/officeart/2005/8/layout/list1"/>
    <dgm:cxn modelId="{740BC5AC-7A50-D346-83C8-39F7BAF42677}" type="presOf" srcId="{939772F1-2461-46F1-A605-B58530CA6475}" destId="{5F712D14-B90B-9041-83AB-6BD3C5B1CF0A}" srcOrd="1" destOrd="0" presId="urn:microsoft.com/office/officeart/2005/8/layout/list1"/>
    <dgm:cxn modelId="{E1ED9748-12E3-2043-88B4-545F561AE441}" type="presOf" srcId="{009B1FA0-B26E-4FCE-9917-1F18AF7DA8A4}" destId="{B1E9F601-A706-AB41-B762-94EFA857B5B0}" srcOrd="1" destOrd="0" presId="urn:microsoft.com/office/officeart/2005/8/layout/list1"/>
    <dgm:cxn modelId="{A41B3769-06D9-774A-8F96-399C287F4561}" type="presOf" srcId="{9958F29B-39C0-45AA-960B-24C44B59A08C}" destId="{E4D7A3CF-58F4-1F4C-AFA6-3A9409FB9C85}" srcOrd="1" destOrd="0" presId="urn:microsoft.com/office/officeart/2005/8/layout/list1"/>
    <dgm:cxn modelId="{2FD6D7D9-6BB7-D844-BB6B-DD5D1971FBAE}" type="presOf" srcId="{296B3113-C132-4251-A257-4E47A8480CFA}" destId="{47E2F66A-267F-C84D-B8F1-1A5EDA0418EF}" srcOrd="0" destOrd="0" presId="urn:microsoft.com/office/officeart/2005/8/layout/list1"/>
    <dgm:cxn modelId="{83677F0A-F348-A14E-ACA3-C7F9EE75352A}" type="presOf" srcId="{939772F1-2461-46F1-A605-B58530CA6475}" destId="{4BCF3E70-9BE3-2345-AEDB-F94BB8DE6805}" srcOrd="0" destOrd="0" presId="urn:microsoft.com/office/officeart/2005/8/layout/list1"/>
    <dgm:cxn modelId="{B62868AB-BA6B-5D48-BFCC-1233F33695CA}" type="presOf" srcId="{9958F29B-39C0-45AA-960B-24C44B59A08C}" destId="{6DE95A4E-AD70-D54A-BA92-E26A84E0D18C}" srcOrd="0" destOrd="0" presId="urn:microsoft.com/office/officeart/2005/8/layout/list1"/>
    <dgm:cxn modelId="{978C74A5-1D46-49EC-8DAC-80FB4E8F5D59}" srcId="{296B3113-C132-4251-A257-4E47A8480CFA}" destId="{009B1FA0-B26E-4FCE-9917-1F18AF7DA8A4}" srcOrd="1" destOrd="0" parTransId="{1A5467C6-0D96-4C44-B42D-02BCC3E68378}" sibTransId="{128E4A43-A1E6-427F-A785-0A178F04ED82}"/>
    <dgm:cxn modelId="{92CFAD69-22C2-5C42-A518-3FBAB9A5A9AF}" type="presOf" srcId="{009B1FA0-B26E-4FCE-9917-1F18AF7DA8A4}" destId="{F391BDA5-06D2-7649-BDBB-150AF9EAD07D}" srcOrd="0" destOrd="0" presId="urn:microsoft.com/office/officeart/2005/8/layout/list1"/>
    <dgm:cxn modelId="{4F72410D-0246-4525-B67F-6DE90CED1556}" srcId="{296B3113-C132-4251-A257-4E47A8480CFA}" destId="{939772F1-2461-46F1-A605-B58530CA6475}" srcOrd="2" destOrd="0" parTransId="{D042BBD6-8F3B-4B31-9179-3165282A78A3}" sibTransId="{951AD9EE-3319-4350-98F2-91132A92EB1A}"/>
    <dgm:cxn modelId="{8B4E32A3-89E1-404B-A0FF-A26C980DB261}" srcId="{296B3113-C132-4251-A257-4E47A8480CFA}" destId="{15C35982-AF94-4A45-9F3A-9B6113941B8D}" srcOrd="3" destOrd="0" parTransId="{D7CE791B-2E2F-8341-9095-A82B5BFB12AA}" sibTransId="{8B055480-B1A5-A344-8FC4-22FF4A00574C}"/>
    <dgm:cxn modelId="{B45092E4-A8BF-4F62-B804-C7C4C977B5B5}" srcId="{296B3113-C132-4251-A257-4E47A8480CFA}" destId="{9958F29B-39C0-45AA-960B-24C44B59A08C}" srcOrd="0" destOrd="0" parTransId="{3DD2845F-AF51-4A19-A339-E670485FC25E}" sibTransId="{9736FE3D-E344-4B8A-B5D5-981DCF725213}"/>
    <dgm:cxn modelId="{27270C53-FFD5-6541-A20C-01BA9A0ACC39}" type="presParOf" srcId="{47E2F66A-267F-C84D-B8F1-1A5EDA0418EF}" destId="{1D1B4BE3-BB1D-A845-AE99-24FE537A5C68}" srcOrd="0" destOrd="0" presId="urn:microsoft.com/office/officeart/2005/8/layout/list1"/>
    <dgm:cxn modelId="{99E2FFE2-B7D1-E845-BD29-7A64038FF39F}" type="presParOf" srcId="{1D1B4BE3-BB1D-A845-AE99-24FE537A5C68}" destId="{6DE95A4E-AD70-D54A-BA92-E26A84E0D18C}" srcOrd="0" destOrd="0" presId="urn:microsoft.com/office/officeart/2005/8/layout/list1"/>
    <dgm:cxn modelId="{5356BFA7-875D-464F-A72B-5649B08865E0}" type="presParOf" srcId="{1D1B4BE3-BB1D-A845-AE99-24FE537A5C68}" destId="{E4D7A3CF-58F4-1F4C-AFA6-3A9409FB9C85}" srcOrd="1" destOrd="0" presId="urn:microsoft.com/office/officeart/2005/8/layout/list1"/>
    <dgm:cxn modelId="{D980EDDB-7256-2C4C-8731-C4F37C9BB05E}" type="presParOf" srcId="{47E2F66A-267F-C84D-B8F1-1A5EDA0418EF}" destId="{99214E0B-B377-D743-9D47-24B1FE3C52CE}" srcOrd="1" destOrd="0" presId="urn:microsoft.com/office/officeart/2005/8/layout/list1"/>
    <dgm:cxn modelId="{AA2FCBC0-CAD3-E040-B817-10CD29B90411}" type="presParOf" srcId="{47E2F66A-267F-C84D-B8F1-1A5EDA0418EF}" destId="{CFB02451-8B97-E948-9F01-4B9C3745070B}" srcOrd="2" destOrd="0" presId="urn:microsoft.com/office/officeart/2005/8/layout/list1"/>
    <dgm:cxn modelId="{437D47DE-261F-9D4D-8555-B9AEE6EF30A6}" type="presParOf" srcId="{47E2F66A-267F-C84D-B8F1-1A5EDA0418EF}" destId="{1FB1BDE4-3CCB-D946-AA5E-7A7B32DD7EBC}" srcOrd="3" destOrd="0" presId="urn:microsoft.com/office/officeart/2005/8/layout/list1"/>
    <dgm:cxn modelId="{3BEABA7A-95D5-B547-9462-3648951633E2}" type="presParOf" srcId="{47E2F66A-267F-C84D-B8F1-1A5EDA0418EF}" destId="{51EA6724-67FD-7748-9DC4-AF568358CABF}" srcOrd="4" destOrd="0" presId="urn:microsoft.com/office/officeart/2005/8/layout/list1"/>
    <dgm:cxn modelId="{65539478-725A-5044-B7E8-87880DD104D0}" type="presParOf" srcId="{51EA6724-67FD-7748-9DC4-AF568358CABF}" destId="{F391BDA5-06D2-7649-BDBB-150AF9EAD07D}" srcOrd="0" destOrd="0" presId="urn:microsoft.com/office/officeart/2005/8/layout/list1"/>
    <dgm:cxn modelId="{3F287162-6B54-DC4B-809C-8DAD8D931324}" type="presParOf" srcId="{51EA6724-67FD-7748-9DC4-AF568358CABF}" destId="{B1E9F601-A706-AB41-B762-94EFA857B5B0}" srcOrd="1" destOrd="0" presId="urn:microsoft.com/office/officeart/2005/8/layout/list1"/>
    <dgm:cxn modelId="{9E523980-0552-2B44-8045-192CF9709F70}" type="presParOf" srcId="{47E2F66A-267F-C84D-B8F1-1A5EDA0418EF}" destId="{DFDDEE0E-9A24-294C-A755-106C6A0A9EB7}" srcOrd="5" destOrd="0" presId="urn:microsoft.com/office/officeart/2005/8/layout/list1"/>
    <dgm:cxn modelId="{3CF2ABAD-75CC-AB4D-8BC7-5563EFE4D0A3}" type="presParOf" srcId="{47E2F66A-267F-C84D-B8F1-1A5EDA0418EF}" destId="{727CF78A-776A-CA46-AEFE-2B4FA14E09ED}" srcOrd="6" destOrd="0" presId="urn:microsoft.com/office/officeart/2005/8/layout/list1"/>
    <dgm:cxn modelId="{868A4FB7-2E8E-0147-A9E2-46D52D9CCBCD}" type="presParOf" srcId="{47E2F66A-267F-C84D-B8F1-1A5EDA0418EF}" destId="{3AC9ADBC-19BF-8944-8BDE-433162DCCC40}" srcOrd="7" destOrd="0" presId="urn:microsoft.com/office/officeart/2005/8/layout/list1"/>
    <dgm:cxn modelId="{2A396F1A-C9EC-9A41-9603-5EBCFBA5460E}" type="presParOf" srcId="{47E2F66A-267F-C84D-B8F1-1A5EDA0418EF}" destId="{BAD4F157-36F0-4D41-9720-0F8D80DF1CC4}" srcOrd="8" destOrd="0" presId="urn:microsoft.com/office/officeart/2005/8/layout/list1"/>
    <dgm:cxn modelId="{F9690BAB-6E18-BE4E-BC6F-89E5E79D06DB}" type="presParOf" srcId="{BAD4F157-36F0-4D41-9720-0F8D80DF1CC4}" destId="{4BCF3E70-9BE3-2345-AEDB-F94BB8DE6805}" srcOrd="0" destOrd="0" presId="urn:microsoft.com/office/officeart/2005/8/layout/list1"/>
    <dgm:cxn modelId="{300AF781-55C4-A743-99E9-93E50E4D6E34}" type="presParOf" srcId="{BAD4F157-36F0-4D41-9720-0F8D80DF1CC4}" destId="{5F712D14-B90B-9041-83AB-6BD3C5B1CF0A}" srcOrd="1" destOrd="0" presId="urn:microsoft.com/office/officeart/2005/8/layout/list1"/>
    <dgm:cxn modelId="{BFC2DA8C-6633-A64B-8250-365D1379BA81}" type="presParOf" srcId="{47E2F66A-267F-C84D-B8F1-1A5EDA0418EF}" destId="{27879816-BA9B-0344-8F5F-A150A4401E4C}" srcOrd="9" destOrd="0" presId="urn:microsoft.com/office/officeart/2005/8/layout/list1"/>
    <dgm:cxn modelId="{D5044525-1A2B-5348-9C72-91BC4A75D19A}" type="presParOf" srcId="{47E2F66A-267F-C84D-B8F1-1A5EDA0418EF}" destId="{09AC54C2-46F7-1E42-85F2-119E8E109B77}" srcOrd="10" destOrd="0" presId="urn:microsoft.com/office/officeart/2005/8/layout/list1"/>
    <dgm:cxn modelId="{72C6238C-33E1-BD42-AF91-573F93BDD1AC}" type="presParOf" srcId="{47E2F66A-267F-C84D-B8F1-1A5EDA0418EF}" destId="{3EA0375F-2222-E34A-8277-B5DAA71A6D22}" srcOrd="11" destOrd="0" presId="urn:microsoft.com/office/officeart/2005/8/layout/list1"/>
    <dgm:cxn modelId="{6B2650D6-CA70-0746-AE07-9F7095446839}" type="presParOf" srcId="{47E2F66A-267F-C84D-B8F1-1A5EDA0418EF}" destId="{9DA692CC-2006-344E-A4B5-455860877C5E}" srcOrd="12" destOrd="0" presId="urn:microsoft.com/office/officeart/2005/8/layout/list1"/>
    <dgm:cxn modelId="{0686ED53-5DEF-3F4C-B259-5ED6BD160AFE}" type="presParOf" srcId="{9DA692CC-2006-344E-A4B5-455860877C5E}" destId="{B4C98A45-920A-5E4A-B68D-EE1BE396541E}" srcOrd="0" destOrd="0" presId="urn:microsoft.com/office/officeart/2005/8/layout/list1"/>
    <dgm:cxn modelId="{4DEE3F4C-EAE8-0640-8D13-D017C888E73C}" type="presParOf" srcId="{9DA692CC-2006-344E-A4B5-455860877C5E}" destId="{AA12B84E-D7B1-C64D-B16A-64104085FD2E}" srcOrd="1" destOrd="0" presId="urn:microsoft.com/office/officeart/2005/8/layout/list1"/>
    <dgm:cxn modelId="{9F0769CC-C348-214B-AF84-3D429D25E329}" type="presParOf" srcId="{47E2F66A-267F-C84D-B8F1-1A5EDA0418EF}" destId="{B76506BB-C1AE-C041-AD42-CD523F8DD39E}" srcOrd="13" destOrd="0" presId="urn:microsoft.com/office/officeart/2005/8/layout/list1"/>
    <dgm:cxn modelId="{DBF9C297-3305-7D4E-B3F3-05D3CAD77C43}" type="presParOf" srcId="{47E2F66A-267F-C84D-B8F1-1A5EDA0418EF}" destId="{AF440ACC-C390-2146-930B-9C8ACF8CBB5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AF807D-4F74-45F4-A4F3-C232EBEB8AC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91E248E-5BE6-4B27-AD1B-C280679C3D01}">
      <dgm:prSet/>
      <dgm:spPr/>
      <dgm:t>
        <a:bodyPr/>
        <a:lstStyle/>
        <a:p>
          <a:r>
            <a:rPr lang="en-US"/>
            <a:t>Have errors </a:t>
          </a:r>
        </a:p>
      </dgm:t>
    </dgm:pt>
    <dgm:pt modelId="{57BB5789-4F4B-4DAA-9970-7434147CFC61}" type="parTrans" cxnId="{9B2C1EBB-1289-423B-89C3-DC3975085600}">
      <dgm:prSet/>
      <dgm:spPr/>
      <dgm:t>
        <a:bodyPr/>
        <a:lstStyle/>
        <a:p>
          <a:endParaRPr lang="en-US"/>
        </a:p>
      </dgm:t>
    </dgm:pt>
    <dgm:pt modelId="{8B08E7DA-4FF8-45CE-88AA-5064162E105E}" type="sibTrans" cxnId="{9B2C1EBB-1289-423B-89C3-DC3975085600}">
      <dgm:prSet/>
      <dgm:spPr/>
      <dgm:t>
        <a:bodyPr/>
        <a:lstStyle/>
        <a:p>
          <a:endParaRPr lang="en-US"/>
        </a:p>
      </dgm:t>
    </dgm:pt>
    <dgm:pt modelId="{EEBE803C-5261-4237-A140-261AA0E40AEA}">
      <dgm:prSet/>
      <dgm:spPr/>
      <dgm:t>
        <a:bodyPr/>
        <a:lstStyle/>
        <a:p>
          <a:r>
            <a:rPr lang="en-US"/>
            <a:t>Go over a page</a:t>
          </a:r>
        </a:p>
      </dgm:t>
    </dgm:pt>
    <dgm:pt modelId="{4453CBF2-3CAB-4106-BDBE-B06884EF108F}" type="parTrans" cxnId="{1F3C7851-A434-4ED5-A4E9-11DB29D10520}">
      <dgm:prSet/>
      <dgm:spPr/>
      <dgm:t>
        <a:bodyPr/>
        <a:lstStyle/>
        <a:p>
          <a:endParaRPr lang="en-US"/>
        </a:p>
      </dgm:t>
    </dgm:pt>
    <dgm:pt modelId="{238123D5-6AAF-40A4-89FF-5862A0155286}" type="sibTrans" cxnId="{1F3C7851-A434-4ED5-A4E9-11DB29D10520}">
      <dgm:prSet/>
      <dgm:spPr/>
      <dgm:t>
        <a:bodyPr/>
        <a:lstStyle/>
        <a:p>
          <a:endParaRPr lang="en-US"/>
        </a:p>
      </dgm:t>
    </dgm:pt>
    <dgm:pt modelId="{DA8238F0-D7E9-44DA-A405-CAC9402EB8CB}">
      <dgm:prSet/>
      <dgm:spPr/>
      <dgm:t>
        <a:bodyPr/>
        <a:lstStyle/>
        <a:p>
          <a:r>
            <a:rPr lang="en-US"/>
            <a:t>Rehash why you went to medical school </a:t>
          </a:r>
        </a:p>
      </dgm:t>
    </dgm:pt>
    <dgm:pt modelId="{46981BAF-A6E5-40A5-B5F0-AC257785273A}" type="parTrans" cxnId="{8DF08468-D488-41C2-B5B0-583DD8A7EE13}">
      <dgm:prSet/>
      <dgm:spPr/>
      <dgm:t>
        <a:bodyPr/>
        <a:lstStyle/>
        <a:p>
          <a:endParaRPr lang="en-US"/>
        </a:p>
      </dgm:t>
    </dgm:pt>
    <dgm:pt modelId="{F19EA1CF-CF39-4255-9067-233B174E3AFE}" type="sibTrans" cxnId="{8DF08468-D488-41C2-B5B0-583DD8A7EE13}">
      <dgm:prSet/>
      <dgm:spPr/>
      <dgm:t>
        <a:bodyPr/>
        <a:lstStyle/>
        <a:p>
          <a:endParaRPr lang="en-US"/>
        </a:p>
      </dgm:t>
    </dgm:pt>
    <dgm:pt modelId="{E4C6B472-AA49-446C-B7F7-58197C32648E}">
      <dgm:prSet/>
      <dgm:spPr/>
      <dgm:t>
        <a:bodyPr/>
        <a:lstStyle/>
        <a:p>
          <a:r>
            <a:rPr lang="en-US"/>
            <a:t>Focus on fellowships </a:t>
          </a:r>
        </a:p>
      </dgm:t>
    </dgm:pt>
    <dgm:pt modelId="{8E79F5DD-B481-433C-9D40-3C7DF856607E}" type="parTrans" cxnId="{300ED9AF-4815-4625-97C0-47A8C438BD90}">
      <dgm:prSet/>
      <dgm:spPr/>
      <dgm:t>
        <a:bodyPr/>
        <a:lstStyle/>
        <a:p>
          <a:endParaRPr lang="en-US"/>
        </a:p>
      </dgm:t>
    </dgm:pt>
    <dgm:pt modelId="{10259523-1068-4B19-9758-4B36696D016E}" type="sibTrans" cxnId="{300ED9AF-4815-4625-97C0-47A8C438BD90}">
      <dgm:prSet/>
      <dgm:spPr/>
      <dgm:t>
        <a:bodyPr/>
        <a:lstStyle/>
        <a:p>
          <a:endParaRPr lang="en-US"/>
        </a:p>
      </dgm:t>
    </dgm:pt>
    <dgm:pt modelId="{8AFAFE4B-4ACD-4323-BAEB-99C27754A252}">
      <dgm:prSet/>
      <dgm:spPr/>
      <dgm:t>
        <a:bodyPr/>
        <a:lstStyle/>
        <a:p>
          <a:r>
            <a:rPr lang="en-US"/>
            <a:t>Plagiarize </a:t>
          </a:r>
        </a:p>
      </dgm:t>
    </dgm:pt>
    <dgm:pt modelId="{CAB7B9C4-D8BA-4CFB-9130-58CB76B3C725}" type="parTrans" cxnId="{35126131-6F49-4010-95D4-B5C37C85153F}">
      <dgm:prSet/>
      <dgm:spPr/>
      <dgm:t>
        <a:bodyPr/>
        <a:lstStyle/>
        <a:p>
          <a:endParaRPr lang="en-US"/>
        </a:p>
      </dgm:t>
    </dgm:pt>
    <dgm:pt modelId="{AC5F6952-C8C4-4803-B0AF-DF77DF540B7E}" type="sibTrans" cxnId="{35126131-6F49-4010-95D4-B5C37C85153F}">
      <dgm:prSet/>
      <dgm:spPr/>
      <dgm:t>
        <a:bodyPr/>
        <a:lstStyle/>
        <a:p>
          <a:endParaRPr lang="en-US"/>
        </a:p>
      </dgm:t>
    </dgm:pt>
    <dgm:pt modelId="{40C34141-E215-144F-AEEB-0E3829B8DE94}" type="pres">
      <dgm:prSet presAssocID="{43AF807D-4F74-45F4-A4F3-C232EBEB8ACC}" presName="linear" presStyleCnt="0">
        <dgm:presLayoutVars>
          <dgm:animLvl val="lvl"/>
          <dgm:resizeHandles val="exact"/>
        </dgm:presLayoutVars>
      </dgm:prSet>
      <dgm:spPr/>
      <dgm:t>
        <a:bodyPr/>
        <a:lstStyle/>
        <a:p>
          <a:endParaRPr lang="en-US"/>
        </a:p>
      </dgm:t>
    </dgm:pt>
    <dgm:pt modelId="{9C9C8ED6-32D8-114E-A53C-1EF36BB3E245}" type="pres">
      <dgm:prSet presAssocID="{191E248E-5BE6-4B27-AD1B-C280679C3D01}" presName="parentText" presStyleLbl="node1" presStyleIdx="0" presStyleCnt="5">
        <dgm:presLayoutVars>
          <dgm:chMax val="0"/>
          <dgm:bulletEnabled val="1"/>
        </dgm:presLayoutVars>
      </dgm:prSet>
      <dgm:spPr/>
      <dgm:t>
        <a:bodyPr/>
        <a:lstStyle/>
        <a:p>
          <a:endParaRPr lang="en-US"/>
        </a:p>
      </dgm:t>
    </dgm:pt>
    <dgm:pt modelId="{2590F45B-6DD3-234C-A2EF-A4E89A6874DC}" type="pres">
      <dgm:prSet presAssocID="{8B08E7DA-4FF8-45CE-88AA-5064162E105E}" presName="spacer" presStyleCnt="0"/>
      <dgm:spPr/>
    </dgm:pt>
    <dgm:pt modelId="{653CC3B3-DDE4-8F4C-BA1C-BA47667DC326}" type="pres">
      <dgm:prSet presAssocID="{EEBE803C-5261-4237-A140-261AA0E40AEA}" presName="parentText" presStyleLbl="node1" presStyleIdx="1" presStyleCnt="5">
        <dgm:presLayoutVars>
          <dgm:chMax val="0"/>
          <dgm:bulletEnabled val="1"/>
        </dgm:presLayoutVars>
      </dgm:prSet>
      <dgm:spPr/>
      <dgm:t>
        <a:bodyPr/>
        <a:lstStyle/>
        <a:p>
          <a:endParaRPr lang="en-US"/>
        </a:p>
      </dgm:t>
    </dgm:pt>
    <dgm:pt modelId="{35648D3B-7584-C243-B2A9-FDE432950F48}" type="pres">
      <dgm:prSet presAssocID="{238123D5-6AAF-40A4-89FF-5862A0155286}" presName="spacer" presStyleCnt="0"/>
      <dgm:spPr/>
    </dgm:pt>
    <dgm:pt modelId="{917D2272-D8F2-1B45-A09C-96E5971FCFC5}" type="pres">
      <dgm:prSet presAssocID="{DA8238F0-D7E9-44DA-A405-CAC9402EB8CB}" presName="parentText" presStyleLbl="node1" presStyleIdx="2" presStyleCnt="5">
        <dgm:presLayoutVars>
          <dgm:chMax val="0"/>
          <dgm:bulletEnabled val="1"/>
        </dgm:presLayoutVars>
      </dgm:prSet>
      <dgm:spPr/>
      <dgm:t>
        <a:bodyPr/>
        <a:lstStyle/>
        <a:p>
          <a:endParaRPr lang="en-US"/>
        </a:p>
      </dgm:t>
    </dgm:pt>
    <dgm:pt modelId="{AECA2EB4-B68C-4C48-9F04-B50A2012136D}" type="pres">
      <dgm:prSet presAssocID="{F19EA1CF-CF39-4255-9067-233B174E3AFE}" presName="spacer" presStyleCnt="0"/>
      <dgm:spPr/>
    </dgm:pt>
    <dgm:pt modelId="{DA93CE3A-E5CF-404F-B982-C9E7B74FEF8F}" type="pres">
      <dgm:prSet presAssocID="{E4C6B472-AA49-446C-B7F7-58197C32648E}" presName="parentText" presStyleLbl="node1" presStyleIdx="3" presStyleCnt="5">
        <dgm:presLayoutVars>
          <dgm:chMax val="0"/>
          <dgm:bulletEnabled val="1"/>
        </dgm:presLayoutVars>
      </dgm:prSet>
      <dgm:spPr/>
      <dgm:t>
        <a:bodyPr/>
        <a:lstStyle/>
        <a:p>
          <a:endParaRPr lang="en-US"/>
        </a:p>
      </dgm:t>
    </dgm:pt>
    <dgm:pt modelId="{572400FE-A403-D247-817A-9FC426C09020}" type="pres">
      <dgm:prSet presAssocID="{10259523-1068-4B19-9758-4B36696D016E}" presName="spacer" presStyleCnt="0"/>
      <dgm:spPr/>
    </dgm:pt>
    <dgm:pt modelId="{8AD6C89C-41F3-D647-B32C-86DCCDB75E4D}" type="pres">
      <dgm:prSet presAssocID="{8AFAFE4B-4ACD-4323-BAEB-99C27754A252}" presName="parentText" presStyleLbl="node1" presStyleIdx="4" presStyleCnt="5">
        <dgm:presLayoutVars>
          <dgm:chMax val="0"/>
          <dgm:bulletEnabled val="1"/>
        </dgm:presLayoutVars>
      </dgm:prSet>
      <dgm:spPr/>
      <dgm:t>
        <a:bodyPr/>
        <a:lstStyle/>
        <a:p>
          <a:endParaRPr lang="en-US"/>
        </a:p>
      </dgm:t>
    </dgm:pt>
  </dgm:ptLst>
  <dgm:cxnLst>
    <dgm:cxn modelId="{35126131-6F49-4010-95D4-B5C37C85153F}" srcId="{43AF807D-4F74-45F4-A4F3-C232EBEB8ACC}" destId="{8AFAFE4B-4ACD-4323-BAEB-99C27754A252}" srcOrd="4" destOrd="0" parTransId="{CAB7B9C4-D8BA-4CFB-9130-58CB76B3C725}" sibTransId="{AC5F6952-C8C4-4803-B0AF-DF77DF540B7E}"/>
    <dgm:cxn modelId="{62926744-4BEF-E04E-B5F3-AD1ED0967EF1}" type="presOf" srcId="{191E248E-5BE6-4B27-AD1B-C280679C3D01}" destId="{9C9C8ED6-32D8-114E-A53C-1EF36BB3E245}" srcOrd="0" destOrd="0" presId="urn:microsoft.com/office/officeart/2005/8/layout/vList2"/>
    <dgm:cxn modelId="{9B2C1EBB-1289-423B-89C3-DC3975085600}" srcId="{43AF807D-4F74-45F4-A4F3-C232EBEB8ACC}" destId="{191E248E-5BE6-4B27-AD1B-C280679C3D01}" srcOrd="0" destOrd="0" parTransId="{57BB5789-4F4B-4DAA-9970-7434147CFC61}" sibTransId="{8B08E7DA-4FF8-45CE-88AA-5064162E105E}"/>
    <dgm:cxn modelId="{1F3C7851-A434-4ED5-A4E9-11DB29D10520}" srcId="{43AF807D-4F74-45F4-A4F3-C232EBEB8ACC}" destId="{EEBE803C-5261-4237-A140-261AA0E40AEA}" srcOrd="1" destOrd="0" parTransId="{4453CBF2-3CAB-4106-BDBE-B06884EF108F}" sibTransId="{238123D5-6AAF-40A4-89FF-5862A0155286}"/>
    <dgm:cxn modelId="{7A7273CB-9518-5048-8560-BE464FF62F98}" type="presOf" srcId="{EEBE803C-5261-4237-A140-261AA0E40AEA}" destId="{653CC3B3-DDE4-8F4C-BA1C-BA47667DC326}" srcOrd="0" destOrd="0" presId="urn:microsoft.com/office/officeart/2005/8/layout/vList2"/>
    <dgm:cxn modelId="{855FCF89-9080-B649-9954-8D41537F60D7}" type="presOf" srcId="{E4C6B472-AA49-446C-B7F7-58197C32648E}" destId="{DA93CE3A-E5CF-404F-B982-C9E7B74FEF8F}" srcOrd="0" destOrd="0" presId="urn:microsoft.com/office/officeart/2005/8/layout/vList2"/>
    <dgm:cxn modelId="{A184C725-0CE4-8E4A-8E47-516471FAE5A7}" type="presOf" srcId="{43AF807D-4F74-45F4-A4F3-C232EBEB8ACC}" destId="{40C34141-E215-144F-AEEB-0E3829B8DE94}" srcOrd="0" destOrd="0" presId="urn:microsoft.com/office/officeart/2005/8/layout/vList2"/>
    <dgm:cxn modelId="{50E3C7B5-1CB0-C344-9132-1EF0E34409DB}" type="presOf" srcId="{8AFAFE4B-4ACD-4323-BAEB-99C27754A252}" destId="{8AD6C89C-41F3-D647-B32C-86DCCDB75E4D}" srcOrd="0" destOrd="0" presId="urn:microsoft.com/office/officeart/2005/8/layout/vList2"/>
    <dgm:cxn modelId="{300ED9AF-4815-4625-97C0-47A8C438BD90}" srcId="{43AF807D-4F74-45F4-A4F3-C232EBEB8ACC}" destId="{E4C6B472-AA49-446C-B7F7-58197C32648E}" srcOrd="3" destOrd="0" parTransId="{8E79F5DD-B481-433C-9D40-3C7DF856607E}" sibTransId="{10259523-1068-4B19-9758-4B36696D016E}"/>
    <dgm:cxn modelId="{8DF08468-D488-41C2-B5B0-583DD8A7EE13}" srcId="{43AF807D-4F74-45F4-A4F3-C232EBEB8ACC}" destId="{DA8238F0-D7E9-44DA-A405-CAC9402EB8CB}" srcOrd="2" destOrd="0" parTransId="{46981BAF-A6E5-40A5-B5F0-AC257785273A}" sibTransId="{F19EA1CF-CF39-4255-9067-233B174E3AFE}"/>
    <dgm:cxn modelId="{67CCB74C-2247-F040-B761-88BBF1C6B7DF}" type="presOf" srcId="{DA8238F0-D7E9-44DA-A405-CAC9402EB8CB}" destId="{917D2272-D8F2-1B45-A09C-96E5971FCFC5}" srcOrd="0" destOrd="0" presId="urn:microsoft.com/office/officeart/2005/8/layout/vList2"/>
    <dgm:cxn modelId="{3A37CC04-3259-D24F-BE30-827D4E6D14DD}" type="presParOf" srcId="{40C34141-E215-144F-AEEB-0E3829B8DE94}" destId="{9C9C8ED6-32D8-114E-A53C-1EF36BB3E245}" srcOrd="0" destOrd="0" presId="urn:microsoft.com/office/officeart/2005/8/layout/vList2"/>
    <dgm:cxn modelId="{74CB9616-0526-4F44-B990-3236E41F022D}" type="presParOf" srcId="{40C34141-E215-144F-AEEB-0E3829B8DE94}" destId="{2590F45B-6DD3-234C-A2EF-A4E89A6874DC}" srcOrd="1" destOrd="0" presId="urn:microsoft.com/office/officeart/2005/8/layout/vList2"/>
    <dgm:cxn modelId="{ED29F11E-7F5E-8449-AF35-668AC6F485CD}" type="presParOf" srcId="{40C34141-E215-144F-AEEB-0E3829B8DE94}" destId="{653CC3B3-DDE4-8F4C-BA1C-BA47667DC326}" srcOrd="2" destOrd="0" presId="urn:microsoft.com/office/officeart/2005/8/layout/vList2"/>
    <dgm:cxn modelId="{0F3AE698-9993-714A-958E-C35CAD53F784}" type="presParOf" srcId="{40C34141-E215-144F-AEEB-0E3829B8DE94}" destId="{35648D3B-7584-C243-B2A9-FDE432950F48}" srcOrd="3" destOrd="0" presId="urn:microsoft.com/office/officeart/2005/8/layout/vList2"/>
    <dgm:cxn modelId="{7417CB24-62C2-3841-B63F-93696F8082AB}" type="presParOf" srcId="{40C34141-E215-144F-AEEB-0E3829B8DE94}" destId="{917D2272-D8F2-1B45-A09C-96E5971FCFC5}" srcOrd="4" destOrd="0" presId="urn:microsoft.com/office/officeart/2005/8/layout/vList2"/>
    <dgm:cxn modelId="{5635D42C-11BF-1148-9424-1CAF36DEF634}" type="presParOf" srcId="{40C34141-E215-144F-AEEB-0E3829B8DE94}" destId="{AECA2EB4-B68C-4C48-9F04-B50A2012136D}" srcOrd="5" destOrd="0" presId="urn:microsoft.com/office/officeart/2005/8/layout/vList2"/>
    <dgm:cxn modelId="{ABAD768A-906C-6148-98FC-8E00998328C4}" type="presParOf" srcId="{40C34141-E215-144F-AEEB-0E3829B8DE94}" destId="{DA93CE3A-E5CF-404F-B982-C9E7B74FEF8F}" srcOrd="6" destOrd="0" presId="urn:microsoft.com/office/officeart/2005/8/layout/vList2"/>
    <dgm:cxn modelId="{766CE274-8000-834E-A40F-743E4B5E02C3}" type="presParOf" srcId="{40C34141-E215-144F-AEEB-0E3829B8DE94}" destId="{572400FE-A403-D247-817A-9FC426C09020}" srcOrd="7" destOrd="0" presId="urn:microsoft.com/office/officeart/2005/8/layout/vList2"/>
    <dgm:cxn modelId="{0D8DCA0B-76A1-7A4D-AB92-FB96F9AA916F}" type="presParOf" srcId="{40C34141-E215-144F-AEEB-0E3829B8DE94}" destId="{8AD6C89C-41F3-D647-B32C-86DCCDB75E4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A8939F-4208-4578-AAC5-A35F20D9D22A}"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907DF428-D6C8-4C5C-80AC-97767C1295B8}">
      <dgm:prSet/>
      <dgm:spPr/>
      <dgm:t>
        <a:bodyPr/>
        <a:lstStyle/>
        <a:p>
          <a:r>
            <a:rPr lang="en-US"/>
            <a:t>ERAS limits you to 28K characters</a:t>
          </a:r>
        </a:p>
      </dgm:t>
    </dgm:pt>
    <dgm:pt modelId="{66150E44-C242-4C99-A6F7-1C8CF59DC75B}" type="parTrans" cxnId="{FE1DA835-F480-4BAA-80FC-10BBBBCB8E93}">
      <dgm:prSet/>
      <dgm:spPr/>
      <dgm:t>
        <a:bodyPr/>
        <a:lstStyle/>
        <a:p>
          <a:endParaRPr lang="en-US"/>
        </a:p>
      </dgm:t>
    </dgm:pt>
    <dgm:pt modelId="{2B0ABEEF-8BE6-4E75-9133-467F2994AB76}" type="sibTrans" cxnId="{FE1DA835-F480-4BAA-80FC-10BBBBCB8E93}">
      <dgm:prSet/>
      <dgm:spPr/>
      <dgm:t>
        <a:bodyPr/>
        <a:lstStyle/>
        <a:p>
          <a:endParaRPr lang="en-US"/>
        </a:p>
      </dgm:t>
    </dgm:pt>
    <dgm:pt modelId="{70599B39-2EB6-4B25-92B2-2D2A9E493264}">
      <dgm:prSet/>
      <dgm:spPr/>
      <dgm:t>
        <a:bodyPr/>
        <a:lstStyle/>
        <a:p>
          <a:r>
            <a:rPr lang="en-US" dirty="0"/>
            <a:t>You can send different PSs to different programs </a:t>
          </a:r>
        </a:p>
      </dgm:t>
    </dgm:pt>
    <dgm:pt modelId="{1EF5A31F-1682-4559-AF3E-7EB4BBD9B87C}" type="parTrans" cxnId="{B1865C2C-6601-418B-B07F-81BC05936841}">
      <dgm:prSet/>
      <dgm:spPr/>
      <dgm:t>
        <a:bodyPr/>
        <a:lstStyle/>
        <a:p>
          <a:endParaRPr lang="en-US"/>
        </a:p>
      </dgm:t>
    </dgm:pt>
    <dgm:pt modelId="{68B966C4-D7ED-4773-8F6D-A8F29CD40492}" type="sibTrans" cxnId="{B1865C2C-6601-418B-B07F-81BC05936841}">
      <dgm:prSet/>
      <dgm:spPr/>
      <dgm:t>
        <a:bodyPr/>
        <a:lstStyle/>
        <a:p>
          <a:endParaRPr lang="en-US"/>
        </a:p>
      </dgm:t>
    </dgm:pt>
    <dgm:pt modelId="{0D8F0B5A-6C87-49E3-98CF-3B64D38515DE}">
      <dgm:prSet/>
      <dgm:spPr/>
      <dgm:t>
        <a:bodyPr/>
        <a:lstStyle/>
        <a:p>
          <a:r>
            <a:rPr lang="en-US" dirty="0"/>
            <a:t>If you paste it from another program (notepad, Word, </a:t>
          </a:r>
          <a:r>
            <a:rPr lang="en-US" dirty="0" err="1"/>
            <a:t>etc</a:t>
          </a:r>
          <a:r>
            <a:rPr lang="en-US" dirty="0"/>
            <a:t>) check transferring format and characters</a:t>
          </a:r>
        </a:p>
      </dgm:t>
    </dgm:pt>
    <dgm:pt modelId="{FA92199D-E12D-4C0A-88D3-5E5AD6B39EDF}" type="parTrans" cxnId="{1A579631-ADE0-4C72-9C35-462A15BC74AE}">
      <dgm:prSet/>
      <dgm:spPr/>
      <dgm:t>
        <a:bodyPr/>
        <a:lstStyle/>
        <a:p>
          <a:endParaRPr lang="en-US"/>
        </a:p>
      </dgm:t>
    </dgm:pt>
    <dgm:pt modelId="{FFB1FF60-7399-4429-80CA-5F1B6CA246B5}" type="sibTrans" cxnId="{1A579631-ADE0-4C72-9C35-462A15BC74AE}">
      <dgm:prSet/>
      <dgm:spPr/>
      <dgm:t>
        <a:bodyPr/>
        <a:lstStyle/>
        <a:p>
          <a:endParaRPr lang="en-US"/>
        </a:p>
      </dgm:t>
    </dgm:pt>
    <dgm:pt modelId="{4A7E6E5C-AE66-274E-80F6-3D14F9F9ED0F}">
      <dgm:prSet/>
      <dgm:spPr/>
      <dgm:t>
        <a:bodyPr/>
        <a:lstStyle/>
        <a:p>
          <a:r>
            <a:rPr lang="en-US" dirty="0"/>
            <a:t>Use the view/print option to see what it will look like to the reviewer</a:t>
          </a:r>
        </a:p>
      </dgm:t>
    </dgm:pt>
    <dgm:pt modelId="{8D992353-D82C-4C45-847F-207F896C4447}" type="parTrans" cxnId="{3BFD30CA-DD7C-3B4B-A77A-FCBE75946CB7}">
      <dgm:prSet/>
      <dgm:spPr/>
    </dgm:pt>
    <dgm:pt modelId="{1B75F047-5B87-0E4D-8D6A-4EE12176305F}" type="sibTrans" cxnId="{3BFD30CA-DD7C-3B4B-A77A-FCBE75946CB7}">
      <dgm:prSet/>
      <dgm:spPr/>
    </dgm:pt>
    <dgm:pt modelId="{8C12DD92-9F65-7D4E-9B1B-881F7089789B}" type="pres">
      <dgm:prSet presAssocID="{C4A8939F-4208-4578-AAC5-A35F20D9D22A}" presName="vert0" presStyleCnt="0">
        <dgm:presLayoutVars>
          <dgm:dir/>
          <dgm:animOne val="branch"/>
          <dgm:animLvl val="lvl"/>
        </dgm:presLayoutVars>
      </dgm:prSet>
      <dgm:spPr/>
      <dgm:t>
        <a:bodyPr/>
        <a:lstStyle/>
        <a:p>
          <a:endParaRPr lang="en-US"/>
        </a:p>
      </dgm:t>
    </dgm:pt>
    <dgm:pt modelId="{A96AF9A2-E980-F241-9D09-FB547D6DC06B}" type="pres">
      <dgm:prSet presAssocID="{907DF428-D6C8-4C5C-80AC-97767C1295B8}" presName="thickLine" presStyleLbl="alignNode1" presStyleIdx="0" presStyleCnt="4"/>
      <dgm:spPr/>
    </dgm:pt>
    <dgm:pt modelId="{5AB89CCD-A001-874D-9AEA-B6CB83D4453F}" type="pres">
      <dgm:prSet presAssocID="{907DF428-D6C8-4C5C-80AC-97767C1295B8}" presName="horz1" presStyleCnt="0"/>
      <dgm:spPr/>
    </dgm:pt>
    <dgm:pt modelId="{888E93C2-F523-BD45-A2F5-F5EE2D3576D7}" type="pres">
      <dgm:prSet presAssocID="{907DF428-D6C8-4C5C-80AC-97767C1295B8}" presName="tx1" presStyleLbl="revTx" presStyleIdx="0" presStyleCnt="4"/>
      <dgm:spPr/>
      <dgm:t>
        <a:bodyPr/>
        <a:lstStyle/>
        <a:p>
          <a:endParaRPr lang="en-US"/>
        </a:p>
      </dgm:t>
    </dgm:pt>
    <dgm:pt modelId="{7E792C7A-BF22-A444-887D-EFC2344800FF}" type="pres">
      <dgm:prSet presAssocID="{907DF428-D6C8-4C5C-80AC-97767C1295B8}" presName="vert1" presStyleCnt="0"/>
      <dgm:spPr/>
    </dgm:pt>
    <dgm:pt modelId="{680F2427-AFFD-5B40-BD85-9139D297E7B0}" type="pres">
      <dgm:prSet presAssocID="{70599B39-2EB6-4B25-92B2-2D2A9E493264}" presName="thickLine" presStyleLbl="alignNode1" presStyleIdx="1" presStyleCnt="4"/>
      <dgm:spPr/>
    </dgm:pt>
    <dgm:pt modelId="{C32E3444-292C-BA45-9328-728DBB6A6C85}" type="pres">
      <dgm:prSet presAssocID="{70599B39-2EB6-4B25-92B2-2D2A9E493264}" presName="horz1" presStyleCnt="0"/>
      <dgm:spPr/>
    </dgm:pt>
    <dgm:pt modelId="{E1C3936F-77A9-D449-A4C9-AD9AF4F9BC81}" type="pres">
      <dgm:prSet presAssocID="{70599B39-2EB6-4B25-92B2-2D2A9E493264}" presName="tx1" presStyleLbl="revTx" presStyleIdx="1" presStyleCnt="4"/>
      <dgm:spPr/>
      <dgm:t>
        <a:bodyPr/>
        <a:lstStyle/>
        <a:p>
          <a:endParaRPr lang="en-US"/>
        </a:p>
      </dgm:t>
    </dgm:pt>
    <dgm:pt modelId="{F1DEDBC1-5F5A-894F-A6CD-583395ADBF03}" type="pres">
      <dgm:prSet presAssocID="{70599B39-2EB6-4B25-92B2-2D2A9E493264}" presName="vert1" presStyleCnt="0"/>
      <dgm:spPr/>
    </dgm:pt>
    <dgm:pt modelId="{66E7990B-10B6-3848-A8D0-5F3227FFF507}" type="pres">
      <dgm:prSet presAssocID="{0D8F0B5A-6C87-49E3-98CF-3B64D38515DE}" presName="thickLine" presStyleLbl="alignNode1" presStyleIdx="2" presStyleCnt="4"/>
      <dgm:spPr/>
    </dgm:pt>
    <dgm:pt modelId="{31D04C25-F768-9B4F-80B4-F406099F906B}" type="pres">
      <dgm:prSet presAssocID="{0D8F0B5A-6C87-49E3-98CF-3B64D38515DE}" presName="horz1" presStyleCnt="0"/>
      <dgm:spPr/>
    </dgm:pt>
    <dgm:pt modelId="{B11C340F-6182-B343-868B-E39D90B763DA}" type="pres">
      <dgm:prSet presAssocID="{0D8F0B5A-6C87-49E3-98CF-3B64D38515DE}" presName="tx1" presStyleLbl="revTx" presStyleIdx="2" presStyleCnt="4"/>
      <dgm:spPr/>
      <dgm:t>
        <a:bodyPr/>
        <a:lstStyle/>
        <a:p>
          <a:endParaRPr lang="en-US"/>
        </a:p>
      </dgm:t>
    </dgm:pt>
    <dgm:pt modelId="{D646106D-5BFA-3543-8CA1-9D2D6D9C182A}" type="pres">
      <dgm:prSet presAssocID="{0D8F0B5A-6C87-49E3-98CF-3B64D38515DE}" presName="vert1" presStyleCnt="0"/>
      <dgm:spPr/>
    </dgm:pt>
    <dgm:pt modelId="{8380C6F2-10C3-7745-8075-096D5861A4D2}" type="pres">
      <dgm:prSet presAssocID="{4A7E6E5C-AE66-274E-80F6-3D14F9F9ED0F}" presName="thickLine" presStyleLbl="alignNode1" presStyleIdx="3" presStyleCnt="4"/>
      <dgm:spPr/>
    </dgm:pt>
    <dgm:pt modelId="{09B2BBEA-65CA-3247-B1CB-800E740ACFA1}" type="pres">
      <dgm:prSet presAssocID="{4A7E6E5C-AE66-274E-80F6-3D14F9F9ED0F}" presName="horz1" presStyleCnt="0"/>
      <dgm:spPr/>
    </dgm:pt>
    <dgm:pt modelId="{6A0A8A27-6694-E342-8492-FF26492E3A4C}" type="pres">
      <dgm:prSet presAssocID="{4A7E6E5C-AE66-274E-80F6-3D14F9F9ED0F}" presName="tx1" presStyleLbl="revTx" presStyleIdx="3" presStyleCnt="4"/>
      <dgm:spPr/>
      <dgm:t>
        <a:bodyPr/>
        <a:lstStyle/>
        <a:p>
          <a:endParaRPr lang="en-US"/>
        </a:p>
      </dgm:t>
    </dgm:pt>
    <dgm:pt modelId="{099D8D83-67B9-9F4A-9390-5AFBB5834A77}" type="pres">
      <dgm:prSet presAssocID="{4A7E6E5C-AE66-274E-80F6-3D14F9F9ED0F}" presName="vert1" presStyleCnt="0"/>
      <dgm:spPr/>
    </dgm:pt>
  </dgm:ptLst>
  <dgm:cxnLst>
    <dgm:cxn modelId="{3BFD30CA-DD7C-3B4B-A77A-FCBE75946CB7}" srcId="{C4A8939F-4208-4578-AAC5-A35F20D9D22A}" destId="{4A7E6E5C-AE66-274E-80F6-3D14F9F9ED0F}" srcOrd="3" destOrd="0" parTransId="{8D992353-D82C-4C45-847F-207F896C4447}" sibTransId="{1B75F047-5B87-0E4D-8D6A-4EE12176305F}"/>
    <dgm:cxn modelId="{B1865C2C-6601-418B-B07F-81BC05936841}" srcId="{C4A8939F-4208-4578-AAC5-A35F20D9D22A}" destId="{70599B39-2EB6-4B25-92B2-2D2A9E493264}" srcOrd="1" destOrd="0" parTransId="{1EF5A31F-1682-4559-AF3E-7EB4BBD9B87C}" sibTransId="{68B966C4-D7ED-4773-8F6D-A8F29CD40492}"/>
    <dgm:cxn modelId="{6EC6F41D-0BF6-F740-A291-C9F8003AC1B5}" type="presOf" srcId="{0D8F0B5A-6C87-49E3-98CF-3B64D38515DE}" destId="{B11C340F-6182-B343-868B-E39D90B763DA}" srcOrd="0" destOrd="0" presId="urn:microsoft.com/office/officeart/2008/layout/LinedList"/>
    <dgm:cxn modelId="{9004A740-5ADF-8045-AD6D-A43DD93CA739}" type="presOf" srcId="{C4A8939F-4208-4578-AAC5-A35F20D9D22A}" destId="{8C12DD92-9F65-7D4E-9B1B-881F7089789B}" srcOrd="0" destOrd="0" presId="urn:microsoft.com/office/officeart/2008/layout/LinedList"/>
    <dgm:cxn modelId="{1A579631-ADE0-4C72-9C35-462A15BC74AE}" srcId="{C4A8939F-4208-4578-AAC5-A35F20D9D22A}" destId="{0D8F0B5A-6C87-49E3-98CF-3B64D38515DE}" srcOrd="2" destOrd="0" parTransId="{FA92199D-E12D-4C0A-88D3-5E5AD6B39EDF}" sibTransId="{FFB1FF60-7399-4429-80CA-5F1B6CA246B5}"/>
    <dgm:cxn modelId="{3CEFED15-1893-C743-8EA0-5CF625A30A60}" type="presOf" srcId="{907DF428-D6C8-4C5C-80AC-97767C1295B8}" destId="{888E93C2-F523-BD45-A2F5-F5EE2D3576D7}" srcOrd="0" destOrd="0" presId="urn:microsoft.com/office/officeart/2008/layout/LinedList"/>
    <dgm:cxn modelId="{FE1DA835-F480-4BAA-80FC-10BBBBCB8E93}" srcId="{C4A8939F-4208-4578-AAC5-A35F20D9D22A}" destId="{907DF428-D6C8-4C5C-80AC-97767C1295B8}" srcOrd="0" destOrd="0" parTransId="{66150E44-C242-4C99-A6F7-1C8CF59DC75B}" sibTransId="{2B0ABEEF-8BE6-4E75-9133-467F2994AB76}"/>
    <dgm:cxn modelId="{63CEF975-2515-BC48-9767-5DB9B5EB611B}" type="presOf" srcId="{70599B39-2EB6-4B25-92B2-2D2A9E493264}" destId="{E1C3936F-77A9-D449-A4C9-AD9AF4F9BC81}" srcOrd="0" destOrd="0" presId="urn:microsoft.com/office/officeart/2008/layout/LinedList"/>
    <dgm:cxn modelId="{8DD36812-C6BC-5541-8E28-48AF2E7CF39E}" type="presOf" srcId="{4A7E6E5C-AE66-274E-80F6-3D14F9F9ED0F}" destId="{6A0A8A27-6694-E342-8492-FF26492E3A4C}" srcOrd="0" destOrd="0" presId="urn:microsoft.com/office/officeart/2008/layout/LinedList"/>
    <dgm:cxn modelId="{59B2ACE2-D560-CC46-BA62-FF435F401E03}" type="presParOf" srcId="{8C12DD92-9F65-7D4E-9B1B-881F7089789B}" destId="{A96AF9A2-E980-F241-9D09-FB547D6DC06B}" srcOrd="0" destOrd="0" presId="urn:microsoft.com/office/officeart/2008/layout/LinedList"/>
    <dgm:cxn modelId="{A9A0F9F7-1240-494D-B88F-106C38F40BD6}" type="presParOf" srcId="{8C12DD92-9F65-7D4E-9B1B-881F7089789B}" destId="{5AB89CCD-A001-874D-9AEA-B6CB83D4453F}" srcOrd="1" destOrd="0" presId="urn:microsoft.com/office/officeart/2008/layout/LinedList"/>
    <dgm:cxn modelId="{01BCDF34-676C-D246-9AD5-5BAF54F39FD1}" type="presParOf" srcId="{5AB89CCD-A001-874D-9AEA-B6CB83D4453F}" destId="{888E93C2-F523-BD45-A2F5-F5EE2D3576D7}" srcOrd="0" destOrd="0" presId="urn:microsoft.com/office/officeart/2008/layout/LinedList"/>
    <dgm:cxn modelId="{C7246422-D93C-124F-8379-9AC13B807C4A}" type="presParOf" srcId="{5AB89CCD-A001-874D-9AEA-B6CB83D4453F}" destId="{7E792C7A-BF22-A444-887D-EFC2344800FF}" srcOrd="1" destOrd="0" presId="urn:microsoft.com/office/officeart/2008/layout/LinedList"/>
    <dgm:cxn modelId="{C17106E4-6B0B-F044-AA6B-5BDA96E9A88E}" type="presParOf" srcId="{8C12DD92-9F65-7D4E-9B1B-881F7089789B}" destId="{680F2427-AFFD-5B40-BD85-9139D297E7B0}" srcOrd="2" destOrd="0" presId="urn:microsoft.com/office/officeart/2008/layout/LinedList"/>
    <dgm:cxn modelId="{28923758-0DD5-E74D-98F3-CFE9A36C6727}" type="presParOf" srcId="{8C12DD92-9F65-7D4E-9B1B-881F7089789B}" destId="{C32E3444-292C-BA45-9328-728DBB6A6C85}" srcOrd="3" destOrd="0" presId="urn:microsoft.com/office/officeart/2008/layout/LinedList"/>
    <dgm:cxn modelId="{61FCCEFE-A95B-6140-9227-C3CBFA0AE6FE}" type="presParOf" srcId="{C32E3444-292C-BA45-9328-728DBB6A6C85}" destId="{E1C3936F-77A9-D449-A4C9-AD9AF4F9BC81}" srcOrd="0" destOrd="0" presId="urn:microsoft.com/office/officeart/2008/layout/LinedList"/>
    <dgm:cxn modelId="{45816837-26A0-CF4D-9721-E792E6736F5A}" type="presParOf" srcId="{C32E3444-292C-BA45-9328-728DBB6A6C85}" destId="{F1DEDBC1-5F5A-894F-A6CD-583395ADBF03}" srcOrd="1" destOrd="0" presId="urn:microsoft.com/office/officeart/2008/layout/LinedList"/>
    <dgm:cxn modelId="{D8C0823C-8CA3-4E47-8F80-66E957379678}" type="presParOf" srcId="{8C12DD92-9F65-7D4E-9B1B-881F7089789B}" destId="{66E7990B-10B6-3848-A8D0-5F3227FFF507}" srcOrd="4" destOrd="0" presId="urn:microsoft.com/office/officeart/2008/layout/LinedList"/>
    <dgm:cxn modelId="{56197CBF-04DF-954B-8596-FAAAD1000115}" type="presParOf" srcId="{8C12DD92-9F65-7D4E-9B1B-881F7089789B}" destId="{31D04C25-F768-9B4F-80B4-F406099F906B}" srcOrd="5" destOrd="0" presId="urn:microsoft.com/office/officeart/2008/layout/LinedList"/>
    <dgm:cxn modelId="{65A602A5-7DAA-4C40-B0E2-1358DD997FB5}" type="presParOf" srcId="{31D04C25-F768-9B4F-80B4-F406099F906B}" destId="{B11C340F-6182-B343-868B-E39D90B763DA}" srcOrd="0" destOrd="0" presId="urn:microsoft.com/office/officeart/2008/layout/LinedList"/>
    <dgm:cxn modelId="{8F3A7C97-7BDC-8A43-A4CC-43E36D69B4A4}" type="presParOf" srcId="{31D04C25-F768-9B4F-80B4-F406099F906B}" destId="{D646106D-5BFA-3543-8CA1-9D2D6D9C182A}" srcOrd="1" destOrd="0" presId="urn:microsoft.com/office/officeart/2008/layout/LinedList"/>
    <dgm:cxn modelId="{17B11297-FFD7-C44D-9F0B-011544002D3A}" type="presParOf" srcId="{8C12DD92-9F65-7D4E-9B1B-881F7089789B}" destId="{8380C6F2-10C3-7745-8075-096D5861A4D2}" srcOrd="6" destOrd="0" presId="urn:microsoft.com/office/officeart/2008/layout/LinedList"/>
    <dgm:cxn modelId="{0581D81E-63FF-5645-88BD-7C99CBECAFFA}" type="presParOf" srcId="{8C12DD92-9F65-7D4E-9B1B-881F7089789B}" destId="{09B2BBEA-65CA-3247-B1CB-800E740ACFA1}" srcOrd="7" destOrd="0" presId="urn:microsoft.com/office/officeart/2008/layout/LinedList"/>
    <dgm:cxn modelId="{167D75F4-3F53-C740-A5A1-82985EFB26DE}" type="presParOf" srcId="{09B2BBEA-65CA-3247-B1CB-800E740ACFA1}" destId="{6A0A8A27-6694-E342-8492-FF26492E3A4C}" srcOrd="0" destOrd="0" presId="urn:microsoft.com/office/officeart/2008/layout/LinedList"/>
    <dgm:cxn modelId="{9F408432-B16E-1E43-A04D-8E54001AD1E1}" type="presParOf" srcId="{09B2BBEA-65CA-3247-B1CB-800E740ACFA1}" destId="{099D8D83-67B9-9F4A-9390-5AFBB5834A7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AC56755-E599-45B5-9D1E-80DAE9F325C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06F8DBF3-9300-44E9-B838-31249BF65BAF}">
      <dgm:prSet/>
      <dgm:spPr/>
      <dgm:t>
        <a:bodyPr/>
        <a:lstStyle/>
        <a:p>
          <a:r>
            <a:rPr lang="en-US"/>
            <a:t>ERAS can store unlimited numbers </a:t>
          </a:r>
        </a:p>
      </dgm:t>
    </dgm:pt>
    <dgm:pt modelId="{96957131-9C66-4809-A4E2-9D8D2E0B7E71}" type="parTrans" cxnId="{E7B14306-017C-4985-B724-D89B93EC72F5}">
      <dgm:prSet/>
      <dgm:spPr/>
      <dgm:t>
        <a:bodyPr/>
        <a:lstStyle/>
        <a:p>
          <a:endParaRPr lang="en-US"/>
        </a:p>
      </dgm:t>
    </dgm:pt>
    <dgm:pt modelId="{4DFFB444-1CC5-488C-92ED-47F7078F78A5}" type="sibTrans" cxnId="{E7B14306-017C-4985-B724-D89B93EC72F5}">
      <dgm:prSet/>
      <dgm:spPr/>
      <dgm:t>
        <a:bodyPr/>
        <a:lstStyle/>
        <a:p>
          <a:endParaRPr lang="en-US"/>
        </a:p>
      </dgm:t>
    </dgm:pt>
    <dgm:pt modelId="{2325B8FE-2817-4CEE-8AF6-4CFE84936B6C}">
      <dgm:prSet/>
      <dgm:spPr/>
      <dgm:t>
        <a:bodyPr/>
        <a:lstStyle/>
        <a:p>
          <a:r>
            <a:rPr lang="en-US"/>
            <a:t>Max of 4 to each program and minimum of 3 </a:t>
          </a:r>
        </a:p>
      </dgm:t>
    </dgm:pt>
    <dgm:pt modelId="{DB8480BA-F110-4BB5-8713-65822D4CBEE7}" type="parTrans" cxnId="{FB61A28A-4E5A-4EB1-AB7B-3650C93AB779}">
      <dgm:prSet/>
      <dgm:spPr/>
      <dgm:t>
        <a:bodyPr/>
        <a:lstStyle/>
        <a:p>
          <a:endParaRPr lang="en-US"/>
        </a:p>
      </dgm:t>
    </dgm:pt>
    <dgm:pt modelId="{21BF06D2-B6B3-4188-AF92-B449E94D26F1}" type="sibTrans" cxnId="{FB61A28A-4E5A-4EB1-AB7B-3650C93AB779}">
      <dgm:prSet/>
      <dgm:spPr/>
      <dgm:t>
        <a:bodyPr/>
        <a:lstStyle/>
        <a:p>
          <a:endParaRPr lang="en-US"/>
        </a:p>
      </dgm:t>
    </dgm:pt>
    <dgm:pt modelId="{D09FA88C-4D68-47B8-B89D-9B69A6E655E5}">
      <dgm:prSet/>
      <dgm:spPr/>
      <dgm:t>
        <a:bodyPr/>
        <a:lstStyle/>
        <a:p>
          <a:r>
            <a:rPr lang="en-US"/>
            <a:t>Choose which letters you assign to which program </a:t>
          </a:r>
        </a:p>
      </dgm:t>
    </dgm:pt>
    <dgm:pt modelId="{9766CE0D-3307-408A-A042-9BD8B6E8471E}" type="parTrans" cxnId="{546A0788-982E-4AD9-A174-B86A5A88368B}">
      <dgm:prSet/>
      <dgm:spPr/>
      <dgm:t>
        <a:bodyPr/>
        <a:lstStyle/>
        <a:p>
          <a:endParaRPr lang="en-US"/>
        </a:p>
      </dgm:t>
    </dgm:pt>
    <dgm:pt modelId="{0B8220DA-DB2C-4FFF-BF37-5090AF6D0706}" type="sibTrans" cxnId="{546A0788-982E-4AD9-A174-B86A5A88368B}">
      <dgm:prSet/>
      <dgm:spPr/>
      <dgm:t>
        <a:bodyPr/>
        <a:lstStyle/>
        <a:p>
          <a:endParaRPr lang="en-US"/>
        </a:p>
      </dgm:t>
    </dgm:pt>
    <dgm:pt modelId="{94BD05DD-865B-4C3F-A6DD-D669E3953E27}">
      <dgm:prSet/>
      <dgm:spPr/>
      <dgm:t>
        <a:bodyPr/>
        <a:lstStyle/>
        <a:p>
          <a:r>
            <a:rPr lang="en-US" dirty="0"/>
            <a:t>Have a backup in case someone is late</a:t>
          </a:r>
        </a:p>
      </dgm:t>
    </dgm:pt>
    <dgm:pt modelId="{8A3AEDB3-92ED-4669-A48A-649D2872F3A9}" type="parTrans" cxnId="{8DAC67A8-DCC9-475C-B2E7-BA4ECB8C9F3F}">
      <dgm:prSet/>
      <dgm:spPr/>
      <dgm:t>
        <a:bodyPr/>
        <a:lstStyle/>
        <a:p>
          <a:endParaRPr lang="en-US"/>
        </a:p>
      </dgm:t>
    </dgm:pt>
    <dgm:pt modelId="{F14A56CB-6C54-4E88-B84C-8C7E334B8447}" type="sibTrans" cxnId="{8DAC67A8-DCC9-475C-B2E7-BA4ECB8C9F3F}">
      <dgm:prSet/>
      <dgm:spPr/>
      <dgm:t>
        <a:bodyPr/>
        <a:lstStyle/>
        <a:p>
          <a:endParaRPr lang="en-US"/>
        </a:p>
      </dgm:t>
    </dgm:pt>
    <dgm:pt modelId="{94FC04C1-1529-D145-93D3-DBE32582349D}">
      <dgm:prSet/>
      <dgm:spPr/>
      <dgm:t>
        <a:bodyPr/>
        <a:lstStyle/>
        <a:p>
          <a:r>
            <a:rPr lang="en-US" dirty="0"/>
            <a:t>The MSPE is NOT a LOR</a:t>
          </a:r>
        </a:p>
      </dgm:t>
    </dgm:pt>
    <dgm:pt modelId="{83C5757F-97AE-BF40-8C6E-76FBC6DC5EEF}" type="parTrans" cxnId="{B89D95D8-08C9-8E42-A799-C07A8E641222}">
      <dgm:prSet/>
      <dgm:spPr/>
      <dgm:t>
        <a:bodyPr/>
        <a:lstStyle/>
        <a:p>
          <a:endParaRPr lang="en-US"/>
        </a:p>
      </dgm:t>
    </dgm:pt>
    <dgm:pt modelId="{8CE212FE-4D20-7843-BC8B-6512BB3CE3FB}" type="sibTrans" cxnId="{B89D95D8-08C9-8E42-A799-C07A8E641222}">
      <dgm:prSet/>
      <dgm:spPr/>
      <dgm:t>
        <a:bodyPr/>
        <a:lstStyle/>
        <a:p>
          <a:endParaRPr lang="en-US"/>
        </a:p>
      </dgm:t>
    </dgm:pt>
    <dgm:pt modelId="{1D67DE08-9505-5D47-A781-CAB15FAED142}">
      <dgm:prSet/>
      <dgm:spPr/>
      <dgm:t>
        <a:bodyPr/>
        <a:lstStyle/>
        <a:p>
          <a:endParaRPr lang="en-US" dirty="0"/>
        </a:p>
      </dgm:t>
    </dgm:pt>
    <dgm:pt modelId="{A420346B-F08B-774B-B545-2AADAC8787D6}" type="parTrans" cxnId="{7875668D-10DD-9F44-9690-D6D4338D70FB}">
      <dgm:prSet/>
      <dgm:spPr/>
      <dgm:t>
        <a:bodyPr/>
        <a:lstStyle/>
        <a:p>
          <a:endParaRPr lang="en-US"/>
        </a:p>
      </dgm:t>
    </dgm:pt>
    <dgm:pt modelId="{9FE4552B-59F7-F341-8338-2D87F5DC2C64}" type="sibTrans" cxnId="{7875668D-10DD-9F44-9690-D6D4338D70FB}">
      <dgm:prSet/>
      <dgm:spPr/>
      <dgm:t>
        <a:bodyPr/>
        <a:lstStyle/>
        <a:p>
          <a:endParaRPr lang="en-US"/>
        </a:p>
      </dgm:t>
    </dgm:pt>
    <dgm:pt modelId="{52930585-D9B9-7445-91EF-2DE9BBF24E11}" type="pres">
      <dgm:prSet presAssocID="{4AC56755-E599-45B5-9D1E-80DAE9F325C2}" presName="outerComposite" presStyleCnt="0">
        <dgm:presLayoutVars>
          <dgm:chMax val="5"/>
          <dgm:dir/>
          <dgm:resizeHandles val="exact"/>
        </dgm:presLayoutVars>
      </dgm:prSet>
      <dgm:spPr/>
      <dgm:t>
        <a:bodyPr/>
        <a:lstStyle/>
        <a:p>
          <a:endParaRPr lang="en-US"/>
        </a:p>
      </dgm:t>
    </dgm:pt>
    <dgm:pt modelId="{22B90FB4-7DDE-9349-BB27-93D48DB66B52}" type="pres">
      <dgm:prSet presAssocID="{4AC56755-E599-45B5-9D1E-80DAE9F325C2}" presName="dummyMaxCanvas" presStyleCnt="0">
        <dgm:presLayoutVars/>
      </dgm:prSet>
      <dgm:spPr/>
    </dgm:pt>
    <dgm:pt modelId="{731B5C2F-731C-AA4E-9332-A9FB2A814669}" type="pres">
      <dgm:prSet presAssocID="{4AC56755-E599-45B5-9D1E-80DAE9F325C2}" presName="FiveNodes_1" presStyleLbl="node1" presStyleIdx="0" presStyleCnt="5">
        <dgm:presLayoutVars>
          <dgm:bulletEnabled val="1"/>
        </dgm:presLayoutVars>
      </dgm:prSet>
      <dgm:spPr/>
      <dgm:t>
        <a:bodyPr/>
        <a:lstStyle/>
        <a:p>
          <a:endParaRPr lang="en-US"/>
        </a:p>
      </dgm:t>
    </dgm:pt>
    <dgm:pt modelId="{3D0A5B5B-5195-8545-B659-FB49916CD457}" type="pres">
      <dgm:prSet presAssocID="{4AC56755-E599-45B5-9D1E-80DAE9F325C2}" presName="FiveNodes_2" presStyleLbl="node1" presStyleIdx="1" presStyleCnt="5">
        <dgm:presLayoutVars>
          <dgm:bulletEnabled val="1"/>
        </dgm:presLayoutVars>
      </dgm:prSet>
      <dgm:spPr/>
      <dgm:t>
        <a:bodyPr/>
        <a:lstStyle/>
        <a:p>
          <a:endParaRPr lang="en-US"/>
        </a:p>
      </dgm:t>
    </dgm:pt>
    <dgm:pt modelId="{7ABCDB07-71B8-CE44-821B-072B51A250DC}" type="pres">
      <dgm:prSet presAssocID="{4AC56755-E599-45B5-9D1E-80DAE9F325C2}" presName="FiveNodes_3" presStyleLbl="node1" presStyleIdx="2" presStyleCnt="5">
        <dgm:presLayoutVars>
          <dgm:bulletEnabled val="1"/>
        </dgm:presLayoutVars>
      </dgm:prSet>
      <dgm:spPr/>
      <dgm:t>
        <a:bodyPr/>
        <a:lstStyle/>
        <a:p>
          <a:endParaRPr lang="en-US"/>
        </a:p>
      </dgm:t>
    </dgm:pt>
    <dgm:pt modelId="{7BC3E6CC-597C-D84A-B15A-F5AF4F753B8F}" type="pres">
      <dgm:prSet presAssocID="{4AC56755-E599-45B5-9D1E-80DAE9F325C2}" presName="FiveNodes_4" presStyleLbl="node1" presStyleIdx="3" presStyleCnt="5">
        <dgm:presLayoutVars>
          <dgm:bulletEnabled val="1"/>
        </dgm:presLayoutVars>
      </dgm:prSet>
      <dgm:spPr/>
      <dgm:t>
        <a:bodyPr/>
        <a:lstStyle/>
        <a:p>
          <a:endParaRPr lang="en-US"/>
        </a:p>
      </dgm:t>
    </dgm:pt>
    <dgm:pt modelId="{FF658AA6-C9A2-394C-8F2C-89E85ADEAF1D}" type="pres">
      <dgm:prSet presAssocID="{4AC56755-E599-45B5-9D1E-80DAE9F325C2}" presName="FiveNodes_5" presStyleLbl="node1" presStyleIdx="4" presStyleCnt="5">
        <dgm:presLayoutVars>
          <dgm:bulletEnabled val="1"/>
        </dgm:presLayoutVars>
      </dgm:prSet>
      <dgm:spPr/>
      <dgm:t>
        <a:bodyPr/>
        <a:lstStyle/>
        <a:p>
          <a:endParaRPr lang="en-US"/>
        </a:p>
      </dgm:t>
    </dgm:pt>
    <dgm:pt modelId="{077BD01B-FC9A-DA49-8E61-7DED65A172B2}" type="pres">
      <dgm:prSet presAssocID="{4AC56755-E599-45B5-9D1E-80DAE9F325C2}" presName="FiveConn_1-2" presStyleLbl="fgAccFollowNode1" presStyleIdx="0" presStyleCnt="4">
        <dgm:presLayoutVars>
          <dgm:bulletEnabled val="1"/>
        </dgm:presLayoutVars>
      </dgm:prSet>
      <dgm:spPr/>
      <dgm:t>
        <a:bodyPr/>
        <a:lstStyle/>
        <a:p>
          <a:endParaRPr lang="en-US"/>
        </a:p>
      </dgm:t>
    </dgm:pt>
    <dgm:pt modelId="{876B1424-F954-AC4E-88EF-6F2061CD13BA}" type="pres">
      <dgm:prSet presAssocID="{4AC56755-E599-45B5-9D1E-80DAE9F325C2}" presName="FiveConn_2-3" presStyleLbl="fgAccFollowNode1" presStyleIdx="1" presStyleCnt="4">
        <dgm:presLayoutVars>
          <dgm:bulletEnabled val="1"/>
        </dgm:presLayoutVars>
      </dgm:prSet>
      <dgm:spPr/>
      <dgm:t>
        <a:bodyPr/>
        <a:lstStyle/>
        <a:p>
          <a:endParaRPr lang="en-US"/>
        </a:p>
      </dgm:t>
    </dgm:pt>
    <dgm:pt modelId="{FBFBA0A5-17C0-304E-88C1-76C715FEB6C7}" type="pres">
      <dgm:prSet presAssocID="{4AC56755-E599-45B5-9D1E-80DAE9F325C2}" presName="FiveConn_3-4" presStyleLbl="fgAccFollowNode1" presStyleIdx="2" presStyleCnt="4">
        <dgm:presLayoutVars>
          <dgm:bulletEnabled val="1"/>
        </dgm:presLayoutVars>
      </dgm:prSet>
      <dgm:spPr/>
      <dgm:t>
        <a:bodyPr/>
        <a:lstStyle/>
        <a:p>
          <a:endParaRPr lang="en-US"/>
        </a:p>
      </dgm:t>
    </dgm:pt>
    <dgm:pt modelId="{AE4E9949-793E-754C-B1EA-E2F99CFB073D}" type="pres">
      <dgm:prSet presAssocID="{4AC56755-E599-45B5-9D1E-80DAE9F325C2}" presName="FiveConn_4-5" presStyleLbl="fgAccFollowNode1" presStyleIdx="3" presStyleCnt="4">
        <dgm:presLayoutVars>
          <dgm:bulletEnabled val="1"/>
        </dgm:presLayoutVars>
      </dgm:prSet>
      <dgm:spPr/>
      <dgm:t>
        <a:bodyPr/>
        <a:lstStyle/>
        <a:p>
          <a:endParaRPr lang="en-US"/>
        </a:p>
      </dgm:t>
    </dgm:pt>
    <dgm:pt modelId="{46120A36-7F50-204E-A1E3-F5192D045B04}" type="pres">
      <dgm:prSet presAssocID="{4AC56755-E599-45B5-9D1E-80DAE9F325C2}" presName="FiveNodes_1_text" presStyleLbl="node1" presStyleIdx="4" presStyleCnt="5">
        <dgm:presLayoutVars>
          <dgm:bulletEnabled val="1"/>
        </dgm:presLayoutVars>
      </dgm:prSet>
      <dgm:spPr/>
      <dgm:t>
        <a:bodyPr/>
        <a:lstStyle/>
        <a:p>
          <a:endParaRPr lang="en-US"/>
        </a:p>
      </dgm:t>
    </dgm:pt>
    <dgm:pt modelId="{FED0E4C7-1B21-CC48-9AA2-87053AA2DF22}" type="pres">
      <dgm:prSet presAssocID="{4AC56755-E599-45B5-9D1E-80DAE9F325C2}" presName="FiveNodes_2_text" presStyleLbl="node1" presStyleIdx="4" presStyleCnt="5">
        <dgm:presLayoutVars>
          <dgm:bulletEnabled val="1"/>
        </dgm:presLayoutVars>
      </dgm:prSet>
      <dgm:spPr/>
      <dgm:t>
        <a:bodyPr/>
        <a:lstStyle/>
        <a:p>
          <a:endParaRPr lang="en-US"/>
        </a:p>
      </dgm:t>
    </dgm:pt>
    <dgm:pt modelId="{C48011C2-12A0-9246-B09F-86DB3B419F3A}" type="pres">
      <dgm:prSet presAssocID="{4AC56755-E599-45B5-9D1E-80DAE9F325C2}" presName="FiveNodes_3_text" presStyleLbl="node1" presStyleIdx="4" presStyleCnt="5">
        <dgm:presLayoutVars>
          <dgm:bulletEnabled val="1"/>
        </dgm:presLayoutVars>
      </dgm:prSet>
      <dgm:spPr/>
      <dgm:t>
        <a:bodyPr/>
        <a:lstStyle/>
        <a:p>
          <a:endParaRPr lang="en-US"/>
        </a:p>
      </dgm:t>
    </dgm:pt>
    <dgm:pt modelId="{07CB28C1-BFE4-7347-B9EB-215E69F4CF6E}" type="pres">
      <dgm:prSet presAssocID="{4AC56755-E599-45B5-9D1E-80DAE9F325C2}" presName="FiveNodes_4_text" presStyleLbl="node1" presStyleIdx="4" presStyleCnt="5">
        <dgm:presLayoutVars>
          <dgm:bulletEnabled val="1"/>
        </dgm:presLayoutVars>
      </dgm:prSet>
      <dgm:spPr/>
      <dgm:t>
        <a:bodyPr/>
        <a:lstStyle/>
        <a:p>
          <a:endParaRPr lang="en-US"/>
        </a:p>
      </dgm:t>
    </dgm:pt>
    <dgm:pt modelId="{953FBDAB-7C31-1F4B-91EF-E9A773B180A1}" type="pres">
      <dgm:prSet presAssocID="{4AC56755-E599-45B5-9D1E-80DAE9F325C2}" presName="FiveNodes_5_text" presStyleLbl="node1" presStyleIdx="4" presStyleCnt="5">
        <dgm:presLayoutVars>
          <dgm:bulletEnabled val="1"/>
        </dgm:presLayoutVars>
      </dgm:prSet>
      <dgm:spPr/>
      <dgm:t>
        <a:bodyPr/>
        <a:lstStyle/>
        <a:p>
          <a:endParaRPr lang="en-US"/>
        </a:p>
      </dgm:t>
    </dgm:pt>
  </dgm:ptLst>
  <dgm:cxnLst>
    <dgm:cxn modelId="{2E250794-FDBB-3B43-9252-7477BCE0AA25}" type="presOf" srcId="{2325B8FE-2817-4CEE-8AF6-4CFE84936B6C}" destId="{3D0A5B5B-5195-8545-B659-FB49916CD457}" srcOrd="0" destOrd="0" presId="urn:microsoft.com/office/officeart/2005/8/layout/vProcess5"/>
    <dgm:cxn modelId="{815A47A9-90D0-714D-8383-DB72A6F147B4}" type="presOf" srcId="{06F8DBF3-9300-44E9-B838-31249BF65BAF}" destId="{46120A36-7F50-204E-A1E3-F5192D045B04}" srcOrd="1" destOrd="0" presId="urn:microsoft.com/office/officeart/2005/8/layout/vProcess5"/>
    <dgm:cxn modelId="{FB61A28A-4E5A-4EB1-AB7B-3650C93AB779}" srcId="{4AC56755-E599-45B5-9D1E-80DAE9F325C2}" destId="{2325B8FE-2817-4CEE-8AF6-4CFE84936B6C}" srcOrd="1" destOrd="0" parTransId="{DB8480BA-F110-4BB5-8713-65822D4CBEE7}" sibTransId="{21BF06D2-B6B3-4188-AF92-B449E94D26F1}"/>
    <dgm:cxn modelId="{546A0788-982E-4AD9-A174-B86A5A88368B}" srcId="{4AC56755-E599-45B5-9D1E-80DAE9F325C2}" destId="{D09FA88C-4D68-47B8-B89D-9B69A6E655E5}" srcOrd="2" destOrd="0" parTransId="{9766CE0D-3307-408A-A042-9BD8B6E8471E}" sibTransId="{0B8220DA-DB2C-4FFF-BF37-5090AF6D0706}"/>
    <dgm:cxn modelId="{C1563972-1660-D847-9ECA-B65491E2BB5B}" type="presOf" srcId="{2325B8FE-2817-4CEE-8AF6-4CFE84936B6C}" destId="{FED0E4C7-1B21-CC48-9AA2-87053AA2DF22}" srcOrd="1" destOrd="0" presId="urn:microsoft.com/office/officeart/2005/8/layout/vProcess5"/>
    <dgm:cxn modelId="{7875668D-10DD-9F44-9690-D6D4338D70FB}" srcId="{4AC56755-E599-45B5-9D1E-80DAE9F325C2}" destId="{1D67DE08-9505-5D47-A781-CAB15FAED142}" srcOrd="5" destOrd="0" parTransId="{A420346B-F08B-774B-B545-2AADAC8787D6}" sibTransId="{9FE4552B-59F7-F341-8338-2D87F5DC2C64}"/>
    <dgm:cxn modelId="{CEAFF5C5-C1D4-FD4A-90A6-BC98FBEFCA43}" type="presOf" srcId="{94FC04C1-1529-D145-93D3-DBE32582349D}" destId="{953FBDAB-7C31-1F4B-91EF-E9A773B180A1}" srcOrd="1" destOrd="0" presId="urn:microsoft.com/office/officeart/2005/8/layout/vProcess5"/>
    <dgm:cxn modelId="{FA7BF094-B31D-BF4C-81AE-5A66F0BBF586}" type="presOf" srcId="{D09FA88C-4D68-47B8-B89D-9B69A6E655E5}" destId="{7ABCDB07-71B8-CE44-821B-072B51A250DC}" srcOrd="0" destOrd="0" presId="urn:microsoft.com/office/officeart/2005/8/layout/vProcess5"/>
    <dgm:cxn modelId="{62FEDCB6-527D-1546-846A-7123142771BB}" type="presOf" srcId="{06F8DBF3-9300-44E9-B838-31249BF65BAF}" destId="{731B5C2F-731C-AA4E-9332-A9FB2A814669}" srcOrd="0" destOrd="0" presId="urn:microsoft.com/office/officeart/2005/8/layout/vProcess5"/>
    <dgm:cxn modelId="{B89D95D8-08C9-8E42-A799-C07A8E641222}" srcId="{4AC56755-E599-45B5-9D1E-80DAE9F325C2}" destId="{94FC04C1-1529-D145-93D3-DBE32582349D}" srcOrd="4" destOrd="0" parTransId="{83C5757F-97AE-BF40-8C6E-76FBC6DC5EEF}" sibTransId="{8CE212FE-4D20-7843-BC8B-6512BB3CE3FB}"/>
    <dgm:cxn modelId="{A2624244-534C-F34E-BED3-31278B71F1EB}" type="presOf" srcId="{94FC04C1-1529-D145-93D3-DBE32582349D}" destId="{FF658AA6-C9A2-394C-8F2C-89E85ADEAF1D}" srcOrd="0" destOrd="0" presId="urn:microsoft.com/office/officeart/2005/8/layout/vProcess5"/>
    <dgm:cxn modelId="{EF6B8967-CADE-C34A-84D5-2E803E0E3A33}" type="presOf" srcId="{F14A56CB-6C54-4E88-B84C-8C7E334B8447}" destId="{AE4E9949-793E-754C-B1EA-E2F99CFB073D}" srcOrd="0" destOrd="0" presId="urn:microsoft.com/office/officeart/2005/8/layout/vProcess5"/>
    <dgm:cxn modelId="{E7B14306-017C-4985-B724-D89B93EC72F5}" srcId="{4AC56755-E599-45B5-9D1E-80DAE9F325C2}" destId="{06F8DBF3-9300-44E9-B838-31249BF65BAF}" srcOrd="0" destOrd="0" parTransId="{96957131-9C66-4809-A4E2-9D8D2E0B7E71}" sibTransId="{4DFFB444-1CC5-488C-92ED-47F7078F78A5}"/>
    <dgm:cxn modelId="{9DB65827-8EFF-2045-B916-6C5F323247F4}" type="presOf" srcId="{21BF06D2-B6B3-4188-AF92-B449E94D26F1}" destId="{876B1424-F954-AC4E-88EF-6F2061CD13BA}" srcOrd="0" destOrd="0" presId="urn:microsoft.com/office/officeart/2005/8/layout/vProcess5"/>
    <dgm:cxn modelId="{836A5D11-C8DD-6842-B388-5170FC3578EB}" type="presOf" srcId="{D09FA88C-4D68-47B8-B89D-9B69A6E655E5}" destId="{C48011C2-12A0-9246-B09F-86DB3B419F3A}" srcOrd="1" destOrd="0" presId="urn:microsoft.com/office/officeart/2005/8/layout/vProcess5"/>
    <dgm:cxn modelId="{F455165C-AD40-074E-8248-D50A0064D3BD}" type="presOf" srcId="{4AC56755-E599-45B5-9D1E-80DAE9F325C2}" destId="{52930585-D9B9-7445-91EF-2DE9BBF24E11}" srcOrd="0" destOrd="0" presId="urn:microsoft.com/office/officeart/2005/8/layout/vProcess5"/>
    <dgm:cxn modelId="{8C94BD78-E3C1-4547-9066-4255BE4597DE}" type="presOf" srcId="{4DFFB444-1CC5-488C-92ED-47F7078F78A5}" destId="{077BD01B-FC9A-DA49-8E61-7DED65A172B2}" srcOrd="0" destOrd="0" presId="urn:microsoft.com/office/officeart/2005/8/layout/vProcess5"/>
    <dgm:cxn modelId="{F5371997-88E7-F545-AF59-42774FA47EE2}" type="presOf" srcId="{0B8220DA-DB2C-4FFF-BF37-5090AF6D0706}" destId="{FBFBA0A5-17C0-304E-88C1-76C715FEB6C7}" srcOrd="0" destOrd="0" presId="urn:microsoft.com/office/officeart/2005/8/layout/vProcess5"/>
    <dgm:cxn modelId="{8DAC67A8-DCC9-475C-B2E7-BA4ECB8C9F3F}" srcId="{4AC56755-E599-45B5-9D1E-80DAE9F325C2}" destId="{94BD05DD-865B-4C3F-A6DD-D669E3953E27}" srcOrd="3" destOrd="0" parTransId="{8A3AEDB3-92ED-4669-A48A-649D2872F3A9}" sibTransId="{F14A56CB-6C54-4E88-B84C-8C7E334B8447}"/>
    <dgm:cxn modelId="{E589EFD2-C6D2-5B40-B5E5-694C9E412946}" type="presOf" srcId="{94BD05DD-865B-4C3F-A6DD-D669E3953E27}" destId="{07CB28C1-BFE4-7347-B9EB-215E69F4CF6E}" srcOrd="1" destOrd="0" presId="urn:microsoft.com/office/officeart/2005/8/layout/vProcess5"/>
    <dgm:cxn modelId="{CAB1AE06-10C6-174B-8507-029035890EC5}" type="presOf" srcId="{94BD05DD-865B-4C3F-A6DD-D669E3953E27}" destId="{7BC3E6CC-597C-D84A-B15A-F5AF4F753B8F}" srcOrd="0" destOrd="0" presId="urn:microsoft.com/office/officeart/2005/8/layout/vProcess5"/>
    <dgm:cxn modelId="{72562732-D76A-614F-A536-F264D9495BB9}" type="presParOf" srcId="{52930585-D9B9-7445-91EF-2DE9BBF24E11}" destId="{22B90FB4-7DDE-9349-BB27-93D48DB66B52}" srcOrd="0" destOrd="0" presId="urn:microsoft.com/office/officeart/2005/8/layout/vProcess5"/>
    <dgm:cxn modelId="{0C2FCC8F-718E-BD41-9B8C-C930390614F6}" type="presParOf" srcId="{52930585-D9B9-7445-91EF-2DE9BBF24E11}" destId="{731B5C2F-731C-AA4E-9332-A9FB2A814669}" srcOrd="1" destOrd="0" presId="urn:microsoft.com/office/officeart/2005/8/layout/vProcess5"/>
    <dgm:cxn modelId="{A084B4AC-57B6-8A48-B130-1E2A1EF21D3D}" type="presParOf" srcId="{52930585-D9B9-7445-91EF-2DE9BBF24E11}" destId="{3D0A5B5B-5195-8545-B659-FB49916CD457}" srcOrd="2" destOrd="0" presId="urn:microsoft.com/office/officeart/2005/8/layout/vProcess5"/>
    <dgm:cxn modelId="{189AA7C0-E387-2F4F-BAB8-111177D0E03A}" type="presParOf" srcId="{52930585-D9B9-7445-91EF-2DE9BBF24E11}" destId="{7ABCDB07-71B8-CE44-821B-072B51A250DC}" srcOrd="3" destOrd="0" presId="urn:microsoft.com/office/officeart/2005/8/layout/vProcess5"/>
    <dgm:cxn modelId="{1900290B-6FB9-7B42-9391-253EF70B37DD}" type="presParOf" srcId="{52930585-D9B9-7445-91EF-2DE9BBF24E11}" destId="{7BC3E6CC-597C-D84A-B15A-F5AF4F753B8F}" srcOrd="4" destOrd="0" presId="urn:microsoft.com/office/officeart/2005/8/layout/vProcess5"/>
    <dgm:cxn modelId="{994555AB-A04A-A74B-AB26-C807F149E3C5}" type="presParOf" srcId="{52930585-D9B9-7445-91EF-2DE9BBF24E11}" destId="{FF658AA6-C9A2-394C-8F2C-89E85ADEAF1D}" srcOrd="5" destOrd="0" presId="urn:microsoft.com/office/officeart/2005/8/layout/vProcess5"/>
    <dgm:cxn modelId="{D2D8A4DE-7CCA-4B48-AB6F-EF371295C519}" type="presParOf" srcId="{52930585-D9B9-7445-91EF-2DE9BBF24E11}" destId="{077BD01B-FC9A-DA49-8E61-7DED65A172B2}" srcOrd="6" destOrd="0" presId="urn:microsoft.com/office/officeart/2005/8/layout/vProcess5"/>
    <dgm:cxn modelId="{EE56364C-D19E-6F4D-868B-D6E81316CE50}" type="presParOf" srcId="{52930585-D9B9-7445-91EF-2DE9BBF24E11}" destId="{876B1424-F954-AC4E-88EF-6F2061CD13BA}" srcOrd="7" destOrd="0" presId="urn:microsoft.com/office/officeart/2005/8/layout/vProcess5"/>
    <dgm:cxn modelId="{AC1530DD-4B48-F649-B667-130A0D5B52F7}" type="presParOf" srcId="{52930585-D9B9-7445-91EF-2DE9BBF24E11}" destId="{FBFBA0A5-17C0-304E-88C1-76C715FEB6C7}" srcOrd="8" destOrd="0" presId="urn:microsoft.com/office/officeart/2005/8/layout/vProcess5"/>
    <dgm:cxn modelId="{B890FC5F-2DBF-8942-90E9-BB4512AC4520}" type="presParOf" srcId="{52930585-D9B9-7445-91EF-2DE9BBF24E11}" destId="{AE4E9949-793E-754C-B1EA-E2F99CFB073D}" srcOrd="9" destOrd="0" presId="urn:microsoft.com/office/officeart/2005/8/layout/vProcess5"/>
    <dgm:cxn modelId="{7B51E3B6-DE00-DD4B-B0DA-20A64033B9DA}" type="presParOf" srcId="{52930585-D9B9-7445-91EF-2DE9BBF24E11}" destId="{46120A36-7F50-204E-A1E3-F5192D045B04}" srcOrd="10" destOrd="0" presId="urn:microsoft.com/office/officeart/2005/8/layout/vProcess5"/>
    <dgm:cxn modelId="{94964B88-5CA2-A64B-873F-B91102A58E06}" type="presParOf" srcId="{52930585-D9B9-7445-91EF-2DE9BBF24E11}" destId="{FED0E4C7-1B21-CC48-9AA2-87053AA2DF22}" srcOrd="11" destOrd="0" presId="urn:microsoft.com/office/officeart/2005/8/layout/vProcess5"/>
    <dgm:cxn modelId="{F064675F-ECC3-A84E-A352-5C6582E0B24E}" type="presParOf" srcId="{52930585-D9B9-7445-91EF-2DE9BBF24E11}" destId="{C48011C2-12A0-9246-B09F-86DB3B419F3A}" srcOrd="12" destOrd="0" presId="urn:microsoft.com/office/officeart/2005/8/layout/vProcess5"/>
    <dgm:cxn modelId="{5CAFADD4-0C22-A34D-A7D0-566526E66E59}" type="presParOf" srcId="{52930585-D9B9-7445-91EF-2DE9BBF24E11}" destId="{07CB28C1-BFE4-7347-B9EB-215E69F4CF6E}" srcOrd="13" destOrd="0" presId="urn:microsoft.com/office/officeart/2005/8/layout/vProcess5"/>
    <dgm:cxn modelId="{54B5DA81-62C8-F54F-8598-112B9DDD86B9}" type="presParOf" srcId="{52930585-D9B9-7445-91EF-2DE9BBF24E11}" destId="{953FBDAB-7C31-1F4B-91EF-E9A773B180A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FE0E95-81C1-4983-850E-5165B4FB17F0}"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DB352D5A-F166-4DCD-AF2B-70CDAABDAFF0}">
      <dgm:prSet/>
      <dgm:spPr/>
      <dgm:t>
        <a:bodyPr/>
        <a:lstStyle/>
        <a:p>
          <a:r>
            <a:rPr lang="en-US"/>
            <a:t>Most reviewers think waived letters are more reliable, valid, and straightforward.</a:t>
          </a:r>
        </a:p>
      </dgm:t>
    </dgm:pt>
    <dgm:pt modelId="{BF8ABA89-EE15-4B3E-851E-5B0F904E872C}" type="parTrans" cxnId="{C6CD4D2F-866E-4030-87B7-DFC629685628}">
      <dgm:prSet/>
      <dgm:spPr/>
      <dgm:t>
        <a:bodyPr/>
        <a:lstStyle/>
        <a:p>
          <a:endParaRPr lang="en-US"/>
        </a:p>
      </dgm:t>
    </dgm:pt>
    <dgm:pt modelId="{37C29086-5A25-4906-9CA9-732F57D4F2DC}" type="sibTrans" cxnId="{C6CD4D2F-866E-4030-87B7-DFC629685628}">
      <dgm:prSet/>
      <dgm:spPr/>
      <dgm:t>
        <a:bodyPr/>
        <a:lstStyle/>
        <a:p>
          <a:endParaRPr lang="en-US"/>
        </a:p>
      </dgm:t>
    </dgm:pt>
    <dgm:pt modelId="{1F8F2E9B-779C-44B1-B966-1265709E24F3}">
      <dgm:prSet/>
      <dgm:spPr/>
      <dgm:t>
        <a:bodyPr/>
        <a:lstStyle/>
        <a:p>
          <a:r>
            <a:rPr lang="en-US"/>
            <a:t>Most applicants comply with waiving.</a:t>
          </a:r>
        </a:p>
      </dgm:t>
    </dgm:pt>
    <dgm:pt modelId="{96946125-0449-4316-A40C-136065C248F0}" type="parTrans" cxnId="{5FD87245-DE9F-4CCE-94A5-58CF9885CA40}">
      <dgm:prSet/>
      <dgm:spPr/>
      <dgm:t>
        <a:bodyPr/>
        <a:lstStyle/>
        <a:p>
          <a:endParaRPr lang="en-US"/>
        </a:p>
      </dgm:t>
    </dgm:pt>
    <dgm:pt modelId="{4F81265F-8C4D-4C6D-B27B-D1A2D6E6739F}" type="sibTrans" cxnId="{5FD87245-DE9F-4CCE-94A5-58CF9885CA40}">
      <dgm:prSet/>
      <dgm:spPr/>
      <dgm:t>
        <a:bodyPr/>
        <a:lstStyle/>
        <a:p>
          <a:endParaRPr lang="en-US"/>
        </a:p>
      </dgm:t>
    </dgm:pt>
    <dgm:pt modelId="{DF8BAC9D-54B7-451E-88DB-027A76B62956}">
      <dgm:prSet/>
      <dgm:spPr/>
      <dgm:t>
        <a:bodyPr/>
        <a:lstStyle/>
        <a:p>
          <a:r>
            <a:rPr lang="en-US"/>
            <a:t>I recommend you waive the right to view</a:t>
          </a:r>
        </a:p>
      </dgm:t>
    </dgm:pt>
    <dgm:pt modelId="{4D4A8809-4A9D-4501-856F-67C91474B221}" type="parTrans" cxnId="{484B8E10-CD78-46B1-9F3C-1997C3853B19}">
      <dgm:prSet/>
      <dgm:spPr/>
      <dgm:t>
        <a:bodyPr/>
        <a:lstStyle/>
        <a:p>
          <a:endParaRPr lang="en-US"/>
        </a:p>
      </dgm:t>
    </dgm:pt>
    <dgm:pt modelId="{6BC4BE36-E5E8-475C-BEF2-29F23B7DEA87}" type="sibTrans" cxnId="{484B8E10-CD78-46B1-9F3C-1997C3853B19}">
      <dgm:prSet/>
      <dgm:spPr/>
      <dgm:t>
        <a:bodyPr/>
        <a:lstStyle/>
        <a:p>
          <a:endParaRPr lang="en-US"/>
        </a:p>
      </dgm:t>
    </dgm:pt>
    <dgm:pt modelId="{0CF07CA6-FE12-A94F-8557-9B67DD1B0746}" type="pres">
      <dgm:prSet presAssocID="{E5FE0E95-81C1-4983-850E-5165B4FB17F0}" presName="hierChild1" presStyleCnt="0">
        <dgm:presLayoutVars>
          <dgm:chPref val="1"/>
          <dgm:dir/>
          <dgm:animOne val="branch"/>
          <dgm:animLvl val="lvl"/>
          <dgm:resizeHandles/>
        </dgm:presLayoutVars>
      </dgm:prSet>
      <dgm:spPr/>
      <dgm:t>
        <a:bodyPr/>
        <a:lstStyle/>
        <a:p>
          <a:endParaRPr lang="en-US"/>
        </a:p>
      </dgm:t>
    </dgm:pt>
    <dgm:pt modelId="{D76181E0-91F8-F94C-B873-722118DD370D}" type="pres">
      <dgm:prSet presAssocID="{DB352D5A-F166-4DCD-AF2B-70CDAABDAFF0}" presName="hierRoot1" presStyleCnt="0"/>
      <dgm:spPr/>
    </dgm:pt>
    <dgm:pt modelId="{84947C80-FB4F-9A48-B1A0-4DBAE8646A19}" type="pres">
      <dgm:prSet presAssocID="{DB352D5A-F166-4DCD-AF2B-70CDAABDAFF0}" presName="composite" presStyleCnt="0"/>
      <dgm:spPr/>
    </dgm:pt>
    <dgm:pt modelId="{41794D95-B6C4-7744-9644-79FD9C26DBEE}" type="pres">
      <dgm:prSet presAssocID="{DB352D5A-F166-4DCD-AF2B-70CDAABDAFF0}" presName="background" presStyleLbl="node0" presStyleIdx="0" presStyleCnt="3"/>
      <dgm:spPr/>
    </dgm:pt>
    <dgm:pt modelId="{523E4BCC-EB7C-D541-A35A-D13B1156BC26}" type="pres">
      <dgm:prSet presAssocID="{DB352D5A-F166-4DCD-AF2B-70CDAABDAFF0}" presName="text" presStyleLbl="fgAcc0" presStyleIdx="0" presStyleCnt="3">
        <dgm:presLayoutVars>
          <dgm:chPref val="3"/>
        </dgm:presLayoutVars>
      </dgm:prSet>
      <dgm:spPr/>
      <dgm:t>
        <a:bodyPr/>
        <a:lstStyle/>
        <a:p>
          <a:endParaRPr lang="en-US"/>
        </a:p>
      </dgm:t>
    </dgm:pt>
    <dgm:pt modelId="{845B57D1-6D58-8A46-8615-BBEAEF50B7A1}" type="pres">
      <dgm:prSet presAssocID="{DB352D5A-F166-4DCD-AF2B-70CDAABDAFF0}" presName="hierChild2" presStyleCnt="0"/>
      <dgm:spPr/>
    </dgm:pt>
    <dgm:pt modelId="{BF11BF0F-B4A7-DF40-96A7-9D3F245F39B4}" type="pres">
      <dgm:prSet presAssocID="{1F8F2E9B-779C-44B1-B966-1265709E24F3}" presName="hierRoot1" presStyleCnt="0"/>
      <dgm:spPr/>
    </dgm:pt>
    <dgm:pt modelId="{3AA25E68-C1EB-5840-B6BB-409593197CFE}" type="pres">
      <dgm:prSet presAssocID="{1F8F2E9B-779C-44B1-B966-1265709E24F3}" presName="composite" presStyleCnt="0"/>
      <dgm:spPr/>
    </dgm:pt>
    <dgm:pt modelId="{9F71DCBD-532E-F14D-B33D-6A1F4EC6CF58}" type="pres">
      <dgm:prSet presAssocID="{1F8F2E9B-779C-44B1-B966-1265709E24F3}" presName="background" presStyleLbl="node0" presStyleIdx="1" presStyleCnt="3"/>
      <dgm:spPr/>
    </dgm:pt>
    <dgm:pt modelId="{8AC7621A-3C99-4F41-B98D-A5A5CE752CB4}" type="pres">
      <dgm:prSet presAssocID="{1F8F2E9B-779C-44B1-B966-1265709E24F3}" presName="text" presStyleLbl="fgAcc0" presStyleIdx="1" presStyleCnt="3">
        <dgm:presLayoutVars>
          <dgm:chPref val="3"/>
        </dgm:presLayoutVars>
      </dgm:prSet>
      <dgm:spPr/>
      <dgm:t>
        <a:bodyPr/>
        <a:lstStyle/>
        <a:p>
          <a:endParaRPr lang="en-US"/>
        </a:p>
      </dgm:t>
    </dgm:pt>
    <dgm:pt modelId="{D7D6BE9B-81F4-3A44-9660-CF0CD2D2C0E3}" type="pres">
      <dgm:prSet presAssocID="{1F8F2E9B-779C-44B1-B966-1265709E24F3}" presName="hierChild2" presStyleCnt="0"/>
      <dgm:spPr/>
    </dgm:pt>
    <dgm:pt modelId="{374DC700-8525-3E4F-96AC-FFE9A9FD9E8F}" type="pres">
      <dgm:prSet presAssocID="{DF8BAC9D-54B7-451E-88DB-027A76B62956}" presName="hierRoot1" presStyleCnt="0"/>
      <dgm:spPr/>
    </dgm:pt>
    <dgm:pt modelId="{56ABA535-CDD1-6C41-9C8C-65CFB34E3871}" type="pres">
      <dgm:prSet presAssocID="{DF8BAC9D-54B7-451E-88DB-027A76B62956}" presName="composite" presStyleCnt="0"/>
      <dgm:spPr/>
    </dgm:pt>
    <dgm:pt modelId="{31CD5C2D-45E5-4B47-8727-3D0AC9C9025C}" type="pres">
      <dgm:prSet presAssocID="{DF8BAC9D-54B7-451E-88DB-027A76B62956}" presName="background" presStyleLbl="node0" presStyleIdx="2" presStyleCnt="3"/>
      <dgm:spPr/>
    </dgm:pt>
    <dgm:pt modelId="{381FC914-4F3C-E34B-9824-066C4CA03777}" type="pres">
      <dgm:prSet presAssocID="{DF8BAC9D-54B7-451E-88DB-027A76B62956}" presName="text" presStyleLbl="fgAcc0" presStyleIdx="2" presStyleCnt="3">
        <dgm:presLayoutVars>
          <dgm:chPref val="3"/>
        </dgm:presLayoutVars>
      </dgm:prSet>
      <dgm:spPr/>
      <dgm:t>
        <a:bodyPr/>
        <a:lstStyle/>
        <a:p>
          <a:endParaRPr lang="en-US"/>
        </a:p>
      </dgm:t>
    </dgm:pt>
    <dgm:pt modelId="{30DD7624-87A6-E44C-B18B-EF62105B1886}" type="pres">
      <dgm:prSet presAssocID="{DF8BAC9D-54B7-451E-88DB-027A76B62956}" presName="hierChild2" presStyleCnt="0"/>
      <dgm:spPr/>
    </dgm:pt>
  </dgm:ptLst>
  <dgm:cxnLst>
    <dgm:cxn modelId="{17DCAFD8-63EB-AA47-966D-DC074EBB6D85}" type="presOf" srcId="{1F8F2E9B-779C-44B1-B966-1265709E24F3}" destId="{8AC7621A-3C99-4F41-B98D-A5A5CE752CB4}" srcOrd="0" destOrd="0" presId="urn:microsoft.com/office/officeart/2005/8/layout/hierarchy1"/>
    <dgm:cxn modelId="{484B8E10-CD78-46B1-9F3C-1997C3853B19}" srcId="{E5FE0E95-81C1-4983-850E-5165B4FB17F0}" destId="{DF8BAC9D-54B7-451E-88DB-027A76B62956}" srcOrd="2" destOrd="0" parTransId="{4D4A8809-4A9D-4501-856F-67C91474B221}" sibTransId="{6BC4BE36-E5E8-475C-BEF2-29F23B7DEA87}"/>
    <dgm:cxn modelId="{F8E08680-F736-9640-A018-421D7BED61FB}" type="presOf" srcId="{DF8BAC9D-54B7-451E-88DB-027A76B62956}" destId="{381FC914-4F3C-E34B-9824-066C4CA03777}" srcOrd="0" destOrd="0" presId="urn:microsoft.com/office/officeart/2005/8/layout/hierarchy1"/>
    <dgm:cxn modelId="{6AE9727B-4D9E-AE4F-A8AF-A7C19B2D5DC7}" type="presOf" srcId="{E5FE0E95-81C1-4983-850E-5165B4FB17F0}" destId="{0CF07CA6-FE12-A94F-8557-9B67DD1B0746}" srcOrd="0" destOrd="0" presId="urn:microsoft.com/office/officeart/2005/8/layout/hierarchy1"/>
    <dgm:cxn modelId="{5FD87245-DE9F-4CCE-94A5-58CF9885CA40}" srcId="{E5FE0E95-81C1-4983-850E-5165B4FB17F0}" destId="{1F8F2E9B-779C-44B1-B966-1265709E24F3}" srcOrd="1" destOrd="0" parTransId="{96946125-0449-4316-A40C-136065C248F0}" sibTransId="{4F81265F-8C4D-4C6D-B27B-D1A2D6E6739F}"/>
    <dgm:cxn modelId="{C6CD4D2F-866E-4030-87B7-DFC629685628}" srcId="{E5FE0E95-81C1-4983-850E-5165B4FB17F0}" destId="{DB352D5A-F166-4DCD-AF2B-70CDAABDAFF0}" srcOrd="0" destOrd="0" parTransId="{BF8ABA89-EE15-4B3E-851E-5B0F904E872C}" sibTransId="{37C29086-5A25-4906-9CA9-732F57D4F2DC}"/>
    <dgm:cxn modelId="{C1228422-E197-E14C-9486-A86DA4036DC7}" type="presOf" srcId="{DB352D5A-F166-4DCD-AF2B-70CDAABDAFF0}" destId="{523E4BCC-EB7C-D541-A35A-D13B1156BC26}" srcOrd="0" destOrd="0" presId="urn:microsoft.com/office/officeart/2005/8/layout/hierarchy1"/>
    <dgm:cxn modelId="{875144EA-D359-FB4D-85BB-39DDF91AB2B8}" type="presParOf" srcId="{0CF07CA6-FE12-A94F-8557-9B67DD1B0746}" destId="{D76181E0-91F8-F94C-B873-722118DD370D}" srcOrd="0" destOrd="0" presId="urn:microsoft.com/office/officeart/2005/8/layout/hierarchy1"/>
    <dgm:cxn modelId="{D65E530D-0D35-F141-ADBD-E9C4D7F61AC6}" type="presParOf" srcId="{D76181E0-91F8-F94C-B873-722118DD370D}" destId="{84947C80-FB4F-9A48-B1A0-4DBAE8646A19}" srcOrd="0" destOrd="0" presId="urn:microsoft.com/office/officeart/2005/8/layout/hierarchy1"/>
    <dgm:cxn modelId="{B53416A1-E61D-DF44-8616-061232A10A66}" type="presParOf" srcId="{84947C80-FB4F-9A48-B1A0-4DBAE8646A19}" destId="{41794D95-B6C4-7744-9644-79FD9C26DBEE}" srcOrd="0" destOrd="0" presId="urn:microsoft.com/office/officeart/2005/8/layout/hierarchy1"/>
    <dgm:cxn modelId="{17CB9885-A9A4-2D44-AF49-F69CD6946B98}" type="presParOf" srcId="{84947C80-FB4F-9A48-B1A0-4DBAE8646A19}" destId="{523E4BCC-EB7C-D541-A35A-D13B1156BC26}" srcOrd="1" destOrd="0" presId="urn:microsoft.com/office/officeart/2005/8/layout/hierarchy1"/>
    <dgm:cxn modelId="{A1DC1C64-4107-2542-BDCF-A59E9D521F49}" type="presParOf" srcId="{D76181E0-91F8-F94C-B873-722118DD370D}" destId="{845B57D1-6D58-8A46-8615-BBEAEF50B7A1}" srcOrd="1" destOrd="0" presId="urn:microsoft.com/office/officeart/2005/8/layout/hierarchy1"/>
    <dgm:cxn modelId="{1F904D31-E7E1-B843-8047-75F5F6278423}" type="presParOf" srcId="{0CF07CA6-FE12-A94F-8557-9B67DD1B0746}" destId="{BF11BF0F-B4A7-DF40-96A7-9D3F245F39B4}" srcOrd="1" destOrd="0" presId="urn:microsoft.com/office/officeart/2005/8/layout/hierarchy1"/>
    <dgm:cxn modelId="{BEDFCD21-D37A-9049-85F1-91D238DB4F2D}" type="presParOf" srcId="{BF11BF0F-B4A7-DF40-96A7-9D3F245F39B4}" destId="{3AA25E68-C1EB-5840-B6BB-409593197CFE}" srcOrd="0" destOrd="0" presId="urn:microsoft.com/office/officeart/2005/8/layout/hierarchy1"/>
    <dgm:cxn modelId="{353B18D4-7F0A-FD46-A39F-7301DD01A444}" type="presParOf" srcId="{3AA25E68-C1EB-5840-B6BB-409593197CFE}" destId="{9F71DCBD-532E-F14D-B33D-6A1F4EC6CF58}" srcOrd="0" destOrd="0" presId="urn:microsoft.com/office/officeart/2005/8/layout/hierarchy1"/>
    <dgm:cxn modelId="{E9E1EDC6-2968-944F-9148-70537DA489A4}" type="presParOf" srcId="{3AA25E68-C1EB-5840-B6BB-409593197CFE}" destId="{8AC7621A-3C99-4F41-B98D-A5A5CE752CB4}" srcOrd="1" destOrd="0" presId="urn:microsoft.com/office/officeart/2005/8/layout/hierarchy1"/>
    <dgm:cxn modelId="{E5ED4195-819E-144C-A1C0-A7547A465221}" type="presParOf" srcId="{BF11BF0F-B4A7-DF40-96A7-9D3F245F39B4}" destId="{D7D6BE9B-81F4-3A44-9660-CF0CD2D2C0E3}" srcOrd="1" destOrd="0" presId="urn:microsoft.com/office/officeart/2005/8/layout/hierarchy1"/>
    <dgm:cxn modelId="{6F42D6DD-EB7A-4945-906E-800347883A6B}" type="presParOf" srcId="{0CF07CA6-FE12-A94F-8557-9B67DD1B0746}" destId="{374DC700-8525-3E4F-96AC-FFE9A9FD9E8F}" srcOrd="2" destOrd="0" presId="urn:microsoft.com/office/officeart/2005/8/layout/hierarchy1"/>
    <dgm:cxn modelId="{3D65D8BF-202D-7C46-B94E-C2B8867D7761}" type="presParOf" srcId="{374DC700-8525-3E4F-96AC-FFE9A9FD9E8F}" destId="{56ABA535-CDD1-6C41-9C8C-65CFB34E3871}" srcOrd="0" destOrd="0" presId="urn:microsoft.com/office/officeart/2005/8/layout/hierarchy1"/>
    <dgm:cxn modelId="{79708A8D-2FF0-404C-B905-BF39B5D16BC5}" type="presParOf" srcId="{56ABA535-CDD1-6C41-9C8C-65CFB34E3871}" destId="{31CD5C2D-45E5-4B47-8727-3D0AC9C9025C}" srcOrd="0" destOrd="0" presId="urn:microsoft.com/office/officeart/2005/8/layout/hierarchy1"/>
    <dgm:cxn modelId="{6E9EBDC7-7618-8745-868F-6AF2F56AAA4E}" type="presParOf" srcId="{56ABA535-CDD1-6C41-9C8C-65CFB34E3871}" destId="{381FC914-4F3C-E34B-9824-066C4CA03777}" srcOrd="1" destOrd="0" presId="urn:microsoft.com/office/officeart/2005/8/layout/hierarchy1"/>
    <dgm:cxn modelId="{BFA7A5ED-1D49-A443-A59C-2596EC2D50DB}" type="presParOf" srcId="{374DC700-8525-3E4F-96AC-FFE9A9FD9E8F}" destId="{30DD7624-87A6-E44C-B18B-EF62105B188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EBABAC-1CD8-2341-B84F-CAD38DB2E7E6}">
      <dsp:nvSpPr>
        <dsp:cNvPr id="0" name=""/>
        <dsp:cNvSpPr/>
      </dsp:nvSpPr>
      <dsp:spPr>
        <a:xfrm>
          <a:off x="0" y="86735"/>
          <a:ext cx="5327373" cy="6464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a:t>Dakota has covered content </a:t>
          </a:r>
        </a:p>
      </dsp:txBody>
      <dsp:txXfrm>
        <a:off x="31556" y="118291"/>
        <a:ext cx="5264261" cy="583313"/>
      </dsp:txXfrm>
    </dsp:sp>
    <dsp:sp modelId="{25F596DD-C130-CA42-A334-77901C563FCF}">
      <dsp:nvSpPr>
        <dsp:cNvPr id="0" name=""/>
        <dsp:cNvSpPr/>
      </dsp:nvSpPr>
      <dsp:spPr>
        <a:xfrm>
          <a:off x="0" y="782120"/>
          <a:ext cx="5327373" cy="6464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a:t>You will not need this as part of your actual ERAS application</a:t>
          </a:r>
        </a:p>
      </dsp:txBody>
      <dsp:txXfrm>
        <a:off x="31556" y="813676"/>
        <a:ext cx="5264261" cy="583313"/>
      </dsp:txXfrm>
    </dsp:sp>
    <dsp:sp modelId="{286CCE7C-8674-AD4F-B23D-652A09020255}">
      <dsp:nvSpPr>
        <dsp:cNvPr id="0" name=""/>
        <dsp:cNvSpPr/>
      </dsp:nvSpPr>
      <dsp:spPr>
        <a:xfrm>
          <a:off x="0" y="1477505"/>
          <a:ext cx="5327373" cy="6464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a:t>Serves as a template to import to ERAS</a:t>
          </a:r>
        </a:p>
      </dsp:txBody>
      <dsp:txXfrm>
        <a:off x="31556" y="1509061"/>
        <a:ext cx="5264261" cy="583313"/>
      </dsp:txXfrm>
    </dsp:sp>
    <dsp:sp modelId="{4153F4F2-480C-7345-B586-5053EC5B0CAB}">
      <dsp:nvSpPr>
        <dsp:cNvPr id="0" name=""/>
        <dsp:cNvSpPr/>
      </dsp:nvSpPr>
      <dsp:spPr>
        <a:xfrm>
          <a:off x="0" y="2172890"/>
          <a:ext cx="5327373" cy="6464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a:t>Given to your letter writers - Chairs, Dean/MSPE, Attendings  </a:t>
          </a:r>
        </a:p>
      </dsp:txBody>
      <dsp:txXfrm>
        <a:off x="31556" y="2204446"/>
        <a:ext cx="5264261" cy="583313"/>
      </dsp:txXfrm>
    </dsp:sp>
    <dsp:sp modelId="{0699E920-ED32-A140-94AC-73DE1A8B1521}">
      <dsp:nvSpPr>
        <dsp:cNvPr id="0" name=""/>
        <dsp:cNvSpPr/>
      </dsp:nvSpPr>
      <dsp:spPr>
        <a:xfrm>
          <a:off x="0" y="2868275"/>
          <a:ext cx="5327373" cy="6464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a:t>Have copies on hand for in-person interviews (if they happen)</a:t>
          </a:r>
        </a:p>
      </dsp:txBody>
      <dsp:txXfrm>
        <a:off x="31556" y="2899831"/>
        <a:ext cx="5264261" cy="5833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0CD5C-69ED-614C-AA1F-CAE879D1688A}">
      <dsp:nvSpPr>
        <dsp:cNvPr id="0" name=""/>
        <dsp:cNvSpPr/>
      </dsp:nvSpPr>
      <dsp:spPr>
        <a:xfrm>
          <a:off x="0" y="0"/>
          <a:ext cx="8826423" cy="92163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a:t>“It won’t get you into a residency but it can keep you out”</a:t>
          </a:r>
        </a:p>
      </dsp:txBody>
      <dsp:txXfrm>
        <a:off x="26994" y="26994"/>
        <a:ext cx="7754033" cy="867642"/>
      </dsp:txXfrm>
    </dsp:sp>
    <dsp:sp modelId="{D3EAA07B-8261-494C-8B44-B98E833625CB}">
      <dsp:nvSpPr>
        <dsp:cNvPr id="0" name=""/>
        <dsp:cNvSpPr/>
      </dsp:nvSpPr>
      <dsp:spPr>
        <a:xfrm>
          <a:off x="739212" y="1089199"/>
          <a:ext cx="8826423" cy="92163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a:t>Chance to tell your story </a:t>
          </a:r>
        </a:p>
      </dsp:txBody>
      <dsp:txXfrm>
        <a:off x="766206" y="1116193"/>
        <a:ext cx="7434162" cy="867642"/>
      </dsp:txXfrm>
    </dsp:sp>
    <dsp:sp modelId="{0BDF79EA-82C9-8245-9766-BD7EFD5E263E}">
      <dsp:nvSpPr>
        <dsp:cNvPr id="0" name=""/>
        <dsp:cNvSpPr/>
      </dsp:nvSpPr>
      <dsp:spPr>
        <a:xfrm>
          <a:off x="1467392" y="2178399"/>
          <a:ext cx="8826423" cy="92163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a:t>Not a right way to do it </a:t>
          </a:r>
        </a:p>
      </dsp:txBody>
      <dsp:txXfrm>
        <a:off x="1494386" y="2205393"/>
        <a:ext cx="7445195" cy="867642"/>
      </dsp:txXfrm>
    </dsp:sp>
    <dsp:sp modelId="{B66BCCBD-8F66-554A-B82E-ACE2CBDD5E99}">
      <dsp:nvSpPr>
        <dsp:cNvPr id="0" name=""/>
        <dsp:cNvSpPr/>
      </dsp:nvSpPr>
      <dsp:spPr>
        <a:xfrm>
          <a:off x="2206605" y="3267598"/>
          <a:ext cx="8826423" cy="92163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a:t>Limit it to ONE PAGE </a:t>
          </a:r>
        </a:p>
      </dsp:txBody>
      <dsp:txXfrm>
        <a:off x="2233599" y="3294592"/>
        <a:ext cx="7434162" cy="867642"/>
      </dsp:txXfrm>
    </dsp:sp>
    <dsp:sp modelId="{8B7A8D1E-9273-4D47-9BD4-B85DA1EF93E2}">
      <dsp:nvSpPr>
        <dsp:cNvPr id="0" name=""/>
        <dsp:cNvSpPr/>
      </dsp:nvSpPr>
      <dsp:spPr>
        <a:xfrm>
          <a:off x="8227363" y="705885"/>
          <a:ext cx="599059" cy="599059"/>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8362151" y="705885"/>
        <a:ext cx="329483" cy="450792"/>
      </dsp:txXfrm>
    </dsp:sp>
    <dsp:sp modelId="{6783C7A7-4A7E-7246-9D6A-2C82AC923355}">
      <dsp:nvSpPr>
        <dsp:cNvPr id="0" name=""/>
        <dsp:cNvSpPr/>
      </dsp:nvSpPr>
      <dsp:spPr>
        <a:xfrm>
          <a:off x="8966576" y="1795084"/>
          <a:ext cx="599059" cy="599059"/>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9101364" y="1795084"/>
        <a:ext cx="329483" cy="450792"/>
      </dsp:txXfrm>
    </dsp:sp>
    <dsp:sp modelId="{2C4CE445-8F08-F04B-8EB7-DD128685C26C}">
      <dsp:nvSpPr>
        <dsp:cNvPr id="0" name=""/>
        <dsp:cNvSpPr/>
      </dsp:nvSpPr>
      <dsp:spPr>
        <a:xfrm>
          <a:off x="9694756" y="2884284"/>
          <a:ext cx="599059" cy="599059"/>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9829544" y="2884284"/>
        <a:ext cx="329483" cy="4507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B02451-8B97-E948-9F01-4B9C3745070B}">
      <dsp:nvSpPr>
        <dsp:cNvPr id="0" name=""/>
        <dsp:cNvSpPr/>
      </dsp:nvSpPr>
      <dsp:spPr>
        <a:xfrm>
          <a:off x="0" y="556154"/>
          <a:ext cx="11033029"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D7A3CF-58F4-1F4C-AFA6-3A9409FB9C85}">
      <dsp:nvSpPr>
        <dsp:cNvPr id="0" name=""/>
        <dsp:cNvSpPr/>
      </dsp:nvSpPr>
      <dsp:spPr>
        <a:xfrm>
          <a:off x="551651" y="246194"/>
          <a:ext cx="7723120"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916" tIns="0" rIns="291916" bIns="0" numCol="1" spcCol="1270" anchor="ctr" anchorCtr="0">
          <a:noAutofit/>
        </a:bodyPr>
        <a:lstStyle/>
        <a:p>
          <a:pPr lvl="0" algn="l" defTabSz="933450">
            <a:lnSpc>
              <a:spcPct val="90000"/>
            </a:lnSpc>
            <a:spcBef>
              <a:spcPct val="0"/>
            </a:spcBef>
            <a:spcAft>
              <a:spcPct val="35000"/>
            </a:spcAft>
          </a:pPr>
          <a:r>
            <a:rPr lang="en-US" sz="2100" kern="1200"/>
            <a:t>Patient story </a:t>
          </a:r>
        </a:p>
      </dsp:txBody>
      <dsp:txXfrm>
        <a:off x="581913" y="276456"/>
        <a:ext cx="7662596" cy="559396"/>
      </dsp:txXfrm>
    </dsp:sp>
    <dsp:sp modelId="{727CF78A-776A-CA46-AEFE-2B4FA14E09ED}">
      <dsp:nvSpPr>
        <dsp:cNvPr id="0" name=""/>
        <dsp:cNvSpPr/>
      </dsp:nvSpPr>
      <dsp:spPr>
        <a:xfrm>
          <a:off x="0" y="1508714"/>
          <a:ext cx="11033029"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E9F601-A706-AB41-B762-94EFA857B5B0}">
      <dsp:nvSpPr>
        <dsp:cNvPr id="0" name=""/>
        <dsp:cNvSpPr/>
      </dsp:nvSpPr>
      <dsp:spPr>
        <a:xfrm>
          <a:off x="551651" y="1198754"/>
          <a:ext cx="7723120"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916" tIns="0" rIns="291916" bIns="0" numCol="1" spcCol="1270" anchor="ctr" anchorCtr="0">
          <a:noAutofit/>
        </a:bodyPr>
        <a:lstStyle/>
        <a:p>
          <a:pPr lvl="0" algn="l" defTabSz="933450">
            <a:lnSpc>
              <a:spcPct val="90000"/>
            </a:lnSpc>
            <a:spcBef>
              <a:spcPct val="0"/>
            </a:spcBef>
            <a:spcAft>
              <a:spcPct val="35000"/>
            </a:spcAft>
          </a:pPr>
          <a:r>
            <a:rPr lang="en-US" sz="2100" kern="1200"/>
            <a:t>Tie your interests and experiences into your choice </a:t>
          </a:r>
        </a:p>
      </dsp:txBody>
      <dsp:txXfrm>
        <a:off x="581913" y="1229016"/>
        <a:ext cx="7662596" cy="559396"/>
      </dsp:txXfrm>
    </dsp:sp>
    <dsp:sp modelId="{09AC54C2-46F7-1E42-85F2-119E8E109B77}">
      <dsp:nvSpPr>
        <dsp:cNvPr id="0" name=""/>
        <dsp:cNvSpPr/>
      </dsp:nvSpPr>
      <dsp:spPr>
        <a:xfrm>
          <a:off x="0" y="2461274"/>
          <a:ext cx="11033029"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F712D14-B90B-9041-83AB-6BD3C5B1CF0A}">
      <dsp:nvSpPr>
        <dsp:cNvPr id="0" name=""/>
        <dsp:cNvSpPr/>
      </dsp:nvSpPr>
      <dsp:spPr>
        <a:xfrm>
          <a:off x="551651" y="2151314"/>
          <a:ext cx="7723120"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916" tIns="0" rIns="291916" bIns="0" numCol="1" spcCol="1270" anchor="ctr" anchorCtr="0">
          <a:noAutofit/>
        </a:bodyPr>
        <a:lstStyle/>
        <a:p>
          <a:pPr lvl="0" algn="l" defTabSz="933450">
            <a:lnSpc>
              <a:spcPct val="90000"/>
            </a:lnSpc>
            <a:spcBef>
              <a:spcPct val="0"/>
            </a:spcBef>
            <a:spcAft>
              <a:spcPct val="35000"/>
            </a:spcAft>
          </a:pPr>
          <a:r>
            <a:rPr lang="en-US" sz="2100" kern="1200"/>
            <a:t>Your skills, qualities, strengths that make you a good fit for that specialty</a:t>
          </a:r>
        </a:p>
      </dsp:txBody>
      <dsp:txXfrm>
        <a:off x="581913" y="2181576"/>
        <a:ext cx="7662596" cy="559396"/>
      </dsp:txXfrm>
    </dsp:sp>
    <dsp:sp modelId="{AF440ACC-C390-2146-930B-9C8ACF8CBB58}">
      <dsp:nvSpPr>
        <dsp:cNvPr id="0" name=""/>
        <dsp:cNvSpPr/>
      </dsp:nvSpPr>
      <dsp:spPr>
        <a:xfrm>
          <a:off x="0" y="3413834"/>
          <a:ext cx="11033029"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A12B84E-D7B1-C64D-B16A-64104085FD2E}">
      <dsp:nvSpPr>
        <dsp:cNvPr id="0" name=""/>
        <dsp:cNvSpPr/>
      </dsp:nvSpPr>
      <dsp:spPr>
        <a:xfrm>
          <a:off x="551651" y="3103874"/>
          <a:ext cx="7723120" cy="619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916" tIns="0" rIns="291916" bIns="0" numCol="1" spcCol="1270" anchor="ctr" anchorCtr="0">
          <a:noAutofit/>
        </a:bodyPr>
        <a:lstStyle/>
        <a:p>
          <a:pPr lvl="0" algn="l" defTabSz="933450">
            <a:lnSpc>
              <a:spcPct val="90000"/>
            </a:lnSpc>
            <a:spcBef>
              <a:spcPct val="0"/>
            </a:spcBef>
            <a:spcAft>
              <a:spcPct val="35000"/>
            </a:spcAft>
          </a:pPr>
          <a:r>
            <a:rPr lang="en-US" sz="2100" kern="1200" dirty="0"/>
            <a:t>Experiences (clinical, research, volunteer, </a:t>
          </a:r>
          <a:r>
            <a:rPr lang="en-US" sz="2100" kern="1200" dirty="0" err="1"/>
            <a:t>etc</a:t>
          </a:r>
          <a:r>
            <a:rPr lang="en-US" sz="2100" kern="1200" dirty="0"/>
            <a:t>) that helped you develop skills that are important to that specialty </a:t>
          </a:r>
        </a:p>
      </dsp:txBody>
      <dsp:txXfrm>
        <a:off x="581913" y="3134136"/>
        <a:ext cx="7662596" cy="559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9C8ED6-32D8-114E-A53C-1EF36BB3E245}">
      <dsp:nvSpPr>
        <dsp:cNvPr id="0" name=""/>
        <dsp:cNvSpPr/>
      </dsp:nvSpPr>
      <dsp:spPr>
        <a:xfrm>
          <a:off x="0" y="51875"/>
          <a:ext cx="10241280"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Have errors </a:t>
          </a:r>
        </a:p>
      </dsp:txBody>
      <dsp:txXfrm>
        <a:off x="34269" y="86144"/>
        <a:ext cx="10172742" cy="633462"/>
      </dsp:txXfrm>
    </dsp:sp>
    <dsp:sp modelId="{653CC3B3-DDE4-8F4C-BA1C-BA47667DC326}">
      <dsp:nvSpPr>
        <dsp:cNvPr id="0" name=""/>
        <dsp:cNvSpPr/>
      </dsp:nvSpPr>
      <dsp:spPr>
        <a:xfrm>
          <a:off x="0" y="840275"/>
          <a:ext cx="10241280"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Go over a page</a:t>
          </a:r>
        </a:p>
      </dsp:txBody>
      <dsp:txXfrm>
        <a:off x="34269" y="874544"/>
        <a:ext cx="10172742" cy="633462"/>
      </dsp:txXfrm>
    </dsp:sp>
    <dsp:sp modelId="{917D2272-D8F2-1B45-A09C-96E5971FCFC5}">
      <dsp:nvSpPr>
        <dsp:cNvPr id="0" name=""/>
        <dsp:cNvSpPr/>
      </dsp:nvSpPr>
      <dsp:spPr>
        <a:xfrm>
          <a:off x="0" y="1628675"/>
          <a:ext cx="10241280"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Rehash why you went to medical school </a:t>
          </a:r>
        </a:p>
      </dsp:txBody>
      <dsp:txXfrm>
        <a:off x="34269" y="1662944"/>
        <a:ext cx="10172742" cy="633462"/>
      </dsp:txXfrm>
    </dsp:sp>
    <dsp:sp modelId="{DA93CE3A-E5CF-404F-B982-C9E7B74FEF8F}">
      <dsp:nvSpPr>
        <dsp:cNvPr id="0" name=""/>
        <dsp:cNvSpPr/>
      </dsp:nvSpPr>
      <dsp:spPr>
        <a:xfrm>
          <a:off x="0" y="2417075"/>
          <a:ext cx="10241280"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Focus on fellowships </a:t>
          </a:r>
        </a:p>
      </dsp:txBody>
      <dsp:txXfrm>
        <a:off x="34269" y="2451344"/>
        <a:ext cx="10172742" cy="633462"/>
      </dsp:txXfrm>
    </dsp:sp>
    <dsp:sp modelId="{8AD6C89C-41F3-D647-B32C-86DCCDB75E4D}">
      <dsp:nvSpPr>
        <dsp:cNvPr id="0" name=""/>
        <dsp:cNvSpPr/>
      </dsp:nvSpPr>
      <dsp:spPr>
        <a:xfrm>
          <a:off x="0" y="3205476"/>
          <a:ext cx="10241280" cy="702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a:t>Plagiarize </a:t>
          </a:r>
        </a:p>
      </dsp:txBody>
      <dsp:txXfrm>
        <a:off x="34269" y="3239745"/>
        <a:ext cx="10172742" cy="6334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AF9A2-E980-F241-9D09-FB547D6DC06B}">
      <dsp:nvSpPr>
        <dsp:cNvPr id="0" name=""/>
        <dsp:cNvSpPr/>
      </dsp:nvSpPr>
      <dsp:spPr>
        <a:xfrm>
          <a:off x="0" y="0"/>
          <a:ext cx="724014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8E93C2-F523-BD45-A2F5-F5EE2D3576D7}">
      <dsp:nvSpPr>
        <dsp:cNvPr id="0" name=""/>
        <dsp:cNvSpPr/>
      </dsp:nvSpPr>
      <dsp:spPr>
        <a:xfrm>
          <a:off x="0" y="0"/>
          <a:ext cx="7240146" cy="1485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lvl="0" algn="l" defTabSz="1377950">
            <a:lnSpc>
              <a:spcPct val="90000"/>
            </a:lnSpc>
            <a:spcBef>
              <a:spcPct val="0"/>
            </a:spcBef>
            <a:spcAft>
              <a:spcPct val="35000"/>
            </a:spcAft>
          </a:pPr>
          <a:r>
            <a:rPr lang="en-US" sz="3100" kern="1200"/>
            <a:t>ERAS limits you to 28K characters</a:t>
          </a:r>
        </a:p>
      </dsp:txBody>
      <dsp:txXfrm>
        <a:off x="0" y="0"/>
        <a:ext cx="7240146" cy="1485900"/>
      </dsp:txXfrm>
    </dsp:sp>
    <dsp:sp modelId="{680F2427-AFFD-5B40-BD85-9139D297E7B0}">
      <dsp:nvSpPr>
        <dsp:cNvPr id="0" name=""/>
        <dsp:cNvSpPr/>
      </dsp:nvSpPr>
      <dsp:spPr>
        <a:xfrm>
          <a:off x="0" y="1485900"/>
          <a:ext cx="7240146" cy="0"/>
        </a:xfrm>
        <a:prstGeom prst="line">
          <a:avLst/>
        </a:prstGeom>
        <a:solidFill>
          <a:schemeClr val="accent2">
            <a:hueOff val="509739"/>
            <a:satOff val="-107"/>
            <a:lumOff val="2288"/>
            <a:alphaOff val="0"/>
          </a:schemeClr>
        </a:solidFill>
        <a:ln w="12700" cap="flat" cmpd="sng" algn="ctr">
          <a:solidFill>
            <a:schemeClr val="accent2">
              <a:hueOff val="509739"/>
              <a:satOff val="-107"/>
              <a:lumOff val="228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C3936F-77A9-D449-A4C9-AD9AF4F9BC81}">
      <dsp:nvSpPr>
        <dsp:cNvPr id="0" name=""/>
        <dsp:cNvSpPr/>
      </dsp:nvSpPr>
      <dsp:spPr>
        <a:xfrm>
          <a:off x="0" y="1485900"/>
          <a:ext cx="7240146" cy="1485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lvl="0" algn="l" defTabSz="1377950">
            <a:lnSpc>
              <a:spcPct val="90000"/>
            </a:lnSpc>
            <a:spcBef>
              <a:spcPct val="0"/>
            </a:spcBef>
            <a:spcAft>
              <a:spcPct val="35000"/>
            </a:spcAft>
          </a:pPr>
          <a:r>
            <a:rPr lang="en-US" sz="3100" kern="1200" dirty="0"/>
            <a:t>You can send different PSs to different programs </a:t>
          </a:r>
        </a:p>
      </dsp:txBody>
      <dsp:txXfrm>
        <a:off x="0" y="1485900"/>
        <a:ext cx="7240146" cy="1485900"/>
      </dsp:txXfrm>
    </dsp:sp>
    <dsp:sp modelId="{66E7990B-10B6-3848-A8D0-5F3227FFF507}">
      <dsp:nvSpPr>
        <dsp:cNvPr id="0" name=""/>
        <dsp:cNvSpPr/>
      </dsp:nvSpPr>
      <dsp:spPr>
        <a:xfrm>
          <a:off x="0" y="2971800"/>
          <a:ext cx="7240146" cy="0"/>
        </a:xfrm>
        <a:prstGeom prst="line">
          <a:avLst/>
        </a:prstGeom>
        <a:solidFill>
          <a:schemeClr val="accent2">
            <a:hueOff val="1019479"/>
            <a:satOff val="-213"/>
            <a:lumOff val="4575"/>
            <a:alphaOff val="0"/>
          </a:schemeClr>
        </a:solidFill>
        <a:ln w="12700" cap="flat" cmpd="sng" algn="ctr">
          <a:solidFill>
            <a:schemeClr val="accent2">
              <a:hueOff val="1019479"/>
              <a:satOff val="-213"/>
              <a:lumOff val="457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1C340F-6182-B343-868B-E39D90B763DA}">
      <dsp:nvSpPr>
        <dsp:cNvPr id="0" name=""/>
        <dsp:cNvSpPr/>
      </dsp:nvSpPr>
      <dsp:spPr>
        <a:xfrm>
          <a:off x="0" y="2971800"/>
          <a:ext cx="7240146" cy="1485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lvl="0" algn="l" defTabSz="1377950">
            <a:lnSpc>
              <a:spcPct val="90000"/>
            </a:lnSpc>
            <a:spcBef>
              <a:spcPct val="0"/>
            </a:spcBef>
            <a:spcAft>
              <a:spcPct val="35000"/>
            </a:spcAft>
          </a:pPr>
          <a:r>
            <a:rPr lang="en-US" sz="3100" kern="1200" dirty="0"/>
            <a:t>If you paste it from another program (notepad, Word, </a:t>
          </a:r>
          <a:r>
            <a:rPr lang="en-US" sz="3100" kern="1200" dirty="0" err="1"/>
            <a:t>etc</a:t>
          </a:r>
          <a:r>
            <a:rPr lang="en-US" sz="3100" kern="1200" dirty="0"/>
            <a:t>) check transferring format and characters</a:t>
          </a:r>
        </a:p>
      </dsp:txBody>
      <dsp:txXfrm>
        <a:off x="0" y="2971800"/>
        <a:ext cx="7240146" cy="1485900"/>
      </dsp:txXfrm>
    </dsp:sp>
    <dsp:sp modelId="{8380C6F2-10C3-7745-8075-096D5861A4D2}">
      <dsp:nvSpPr>
        <dsp:cNvPr id="0" name=""/>
        <dsp:cNvSpPr/>
      </dsp:nvSpPr>
      <dsp:spPr>
        <a:xfrm>
          <a:off x="0" y="4457699"/>
          <a:ext cx="7240146" cy="0"/>
        </a:xfrm>
        <a:prstGeom prst="line">
          <a:avLst/>
        </a:prstGeom>
        <a:solidFill>
          <a:schemeClr val="accent2">
            <a:hueOff val="1529218"/>
            <a:satOff val="-320"/>
            <a:lumOff val="6863"/>
            <a:alphaOff val="0"/>
          </a:schemeClr>
        </a:solidFill>
        <a:ln w="12700" cap="flat" cmpd="sng" algn="ctr">
          <a:solidFill>
            <a:schemeClr val="accent2">
              <a:hueOff val="1529218"/>
              <a:satOff val="-320"/>
              <a:lumOff val="68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0A8A27-6694-E342-8492-FF26492E3A4C}">
      <dsp:nvSpPr>
        <dsp:cNvPr id="0" name=""/>
        <dsp:cNvSpPr/>
      </dsp:nvSpPr>
      <dsp:spPr>
        <a:xfrm>
          <a:off x="0" y="4457699"/>
          <a:ext cx="7240146" cy="1485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lvl="0" algn="l" defTabSz="1377950">
            <a:lnSpc>
              <a:spcPct val="90000"/>
            </a:lnSpc>
            <a:spcBef>
              <a:spcPct val="0"/>
            </a:spcBef>
            <a:spcAft>
              <a:spcPct val="35000"/>
            </a:spcAft>
          </a:pPr>
          <a:r>
            <a:rPr lang="en-US" sz="3100" kern="1200" dirty="0"/>
            <a:t>Use the view/print option to see what it will look like to the reviewer</a:t>
          </a:r>
        </a:p>
      </dsp:txBody>
      <dsp:txXfrm>
        <a:off x="0" y="4457699"/>
        <a:ext cx="7240146" cy="14859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B5C2F-731C-AA4E-9332-A9FB2A814669}">
      <dsp:nvSpPr>
        <dsp:cNvPr id="0" name=""/>
        <dsp:cNvSpPr/>
      </dsp:nvSpPr>
      <dsp:spPr>
        <a:xfrm>
          <a:off x="0" y="0"/>
          <a:ext cx="7885785" cy="7126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a:t>ERAS can store unlimited numbers </a:t>
          </a:r>
        </a:p>
      </dsp:txBody>
      <dsp:txXfrm>
        <a:off x="20874" y="20874"/>
        <a:ext cx="7033360" cy="670935"/>
      </dsp:txXfrm>
    </dsp:sp>
    <dsp:sp modelId="{3D0A5B5B-5195-8545-B659-FB49916CD457}">
      <dsp:nvSpPr>
        <dsp:cNvPr id="0" name=""/>
        <dsp:cNvSpPr/>
      </dsp:nvSpPr>
      <dsp:spPr>
        <a:xfrm>
          <a:off x="588873" y="811667"/>
          <a:ext cx="7885785" cy="7126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a:t>Max of 4 to each program and minimum of 3 </a:t>
          </a:r>
        </a:p>
      </dsp:txBody>
      <dsp:txXfrm>
        <a:off x="609747" y="832541"/>
        <a:ext cx="6791919" cy="670935"/>
      </dsp:txXfrm>
    </dsp:sp>
    <dsp:sp modelId="{7ABCDB07-71B8-CE44-821B-072B51A250DC}">
      <dsp:nvSpPr>
        <dsp:cNvPr id="0" name=""/>
        <dsp:cNvSpPr/>
      </dsp:nvSpPr>
      <dsp:spPr>
        <a:xfrm>
          <a:off x="1177747" y="1623334"/>
          <a:ext cx="7885785" cy="7126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a:t>Choose which letters you assign to which program </a:t>
          </a:r>
        </a:p>
      </dsp:txBody>
      <dsp:txXfrm>
        <a:off x="1198621" y="1644208"/>
        <a:ext cx="6791919" cy="670935"/>
      </dsp:txXfrm>
    </dsp:sp>
    <dsp:sp modelId="{7BC3E6CC-597C-D84A-B15A-F5AF4F753B8F}">
      <dsp:nvSpPr>
        <dsp:cNvPr id="0" name=""/>
        <dsp:cNvSpPr/>
      </dsp:nvSpPr>
      <dsp:spPr>
        <a:xfrm>
          <a:off x="1766620" y="2435001"/>
          <a:ext cx="7885785" cy="7126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dirty="0"/>
            <a:t>Have a backup in case someone is late</a:t>
          </a:r>
        </a:p>
      </dsp:txBody>
      <dsp:txXfrm>
        <a:off x="1787494" y="2455875"/>
        <a:ext cx="6791919" cy="670935"/>
      </dsp:txXfrm>
    </dsp:sp>
    <dsp:sp modelId="{FF658AA6-C9A2-394C-8F2C-89E85ADEAF1D}">
      <dsp:nvSpPr>
        <dsp:cNvPr id="0" name=""/>
        <dsp:cNvSpPr/>
      </dsp:nvSpPr>
      <dsp:spPr>
        <a:xfrm>
          <a:off x="2355494" y="3246668"/>
          <a:ext cx="7885785" cy="7126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dirty="0"/>
            <a:t>The MSPE is NOT a LOR</a:t>
          </a:r>
        </a:p>
      </dsp:txBody>
      <dsp:txXfrm>
        <a:off x="2376368" y="3267542"/>
        <a:ext cx="6791919" cy="670935"/>
      </dsp:txXfrm>
    </dsp:sp>
    <dsp:sp modelId="{077BD01B-FC9A-DA49-8E61-7DED65A172B2}">
      <dsp:nvSpPr>
        <dsp:cNvPr id="0" name=""/>
        <dsp:cNvSpPr/>
      </dsp:nvSpPr>
      <dsp:spPr>
        <a:xfrm>
          <a:off x="7422541" y="520654"/>
          <a:ext cx="463244" cy="46324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7526771" y="520654"/>
        <a:ext cx="254784" cy="348591"/>
      </dsp:txXfrm>
    </dsp:sp>
    <dsp:sp modelId="{876B1424-F954-AC4E-88EF-6F2061CD13BA}">
      <dsp:nvSpPr>
        <dsp:cNvPr id="0" name=""/>
        <dsp:cNvSpPr/>
      </dsp:nvSpPr>
      <dsp:spPr>
        <a:xfrm>
          <a:off x="8011415" y="1332321"/>
          <a:ext cx="463244" cy="46324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8115645" y="1332321"/>
        <a:ext cx="254784" cy="348591"/>
      </dsp:txXfrm>
    </dsp:sp>
    <dsp:sp modelId="{FBFBA0A5-17C0-304E-88C1-76C715FEB6C7}">
      <dsp:nvSpPr>
        <dsp:cNvPr id="0" name=""/>
        <dsp:cNvSpPr/>
      </dsp:nvSpPr>
      <dsp:spPr>
        <a:xfrm>
          <a:off x="8600288" y="2132111"/>
          <a:ext cx="463244" cy="46324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8704518" y="2132111"/>
        <a:ext cx="254784" cy="348591"/>
      </dsp:txXfrm>
    </dsp:sp>
    <dsp:sp modelId="{AE4E9949-793E-754C-B1EA-E2F99CFB073D}">
      <dsp:nvSpPr>
        <dsp:cNvPr id="0" name=""/>
        <dsp:cNvSpPr/>
      </dsp:nvSpPr>
      <dsp:spPr>
        <a:xfrm>
          <a:off x="9189162" y="2951696"/>
          <a:ext cx="463244" cy="46324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9293392" y="2951696"/>
        <a:ext cx="254784" cy="34859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94D95-B6C4-7744-9644-79FD9C26DBEE}">
      <dsp:nvSpPr>
        <dsp:cNvPr id="0" name=""/>
        <dsp:cNvSpPr/>
      </dsp:nvSpPr>
      <dsp:spPr>
        <a:xfrm>
          <a:off x="0" y="913142"/>
          <a:ext cx="2880360" cy="18290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3E4BCC-EB7C-D541-A35A-D13B1156BC26}">
      <dsp:nvSpPr>
        <dsp:cNvPr id="0" name=""/>
        <dsp:cNvSpPr/>
      </dsp:nvSpPr>
      <dsp:spPr>
        <a:xfrm>
          <a:off x="320039" y="1217180"/>
          <a:ext cx="2880360" cy="18290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a:t>Most reviewers think waived letters are more reliable, valid, and straightforward.</a:t>
          </a:r>
        </a:p>
      </dsp:txBody>
      <dsp:txXfrm>
        <a:off x="373609" y="1270750"/>
        <a:ext cx="2773220" cy="1721888"/>
      </dsp:txXfrm>
    </dsp:sp>
    <dsp:sp modelId="{9F71DCBD-532E-F14D-B33D-6A1F4EC6CF58}">
      <dsp:nvSpPr>
        <dsp:cNvPr id="0" name=""/>
        <dsp:cNvSpPr/>
      </dsp:nvSpPr>
      <dsp:spPr>
        <a:xfrm>
          <a:off x="3520440" y="913142"/>
          <a:ext cx="2880360" cy="18290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C7621A-3C99-4F41-B98D-A5A5CE752CB4}">
      <dsp:nvSpPr>
        <dsp:cNvPr id="0" name=""/>
        <dsp:cNvSpPr/>
      </dsp:nvSpPr>
      <dsp:spPr>
        <a:xfrm>
          <a:off x="3840479" y="1217180"/>
          <a:ext cx="2880360" cy="18290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a:t>Most applicants comply with waiving.</a:t>
          </a:r>
        </a:p>
      </dsp:txBody>
      <dsp:txXfrm>
        <a:off x="3894049" y="1270750"/>
        <a:ext cx="2773220" cy="1721888"/>
      </dsp:txXfrm>
    </dsp:sp>
    <dsp:sp modelId="{31CD5C2D-45E5-4B47-8727-3D0AC9C9025C}">
      <dsp:nvSpPr>
        <dsp:cNvPr id="0" name=""/>
        <dsp:cNvSpPr/>
      </dsp:nvSpPr>
      <dsp:spPr>
        <a:xfrm>
          <a:off x="7040880" y="913142"/>
          <a:ext cx="2880360" cy="18290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1FC914-4F3C-E34B-9824-066C4CA03777}">
      <dsp:nvSpPr>
        <dsp:cNvPr id="0" name=""/>
        <dsp:cNvSpPr/>
      </dsp:nvSpPr>
      <dsp:spPr>
        <a:xfrm>
          <a:off x="7360920" y="1217180"/>
          <a:ext cx="2880360" cy="18290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a:t>I recommend you waive the right to view</a:t>
          </a:r>
        </a:p>
      </dsp:txBody>
      <dsp:txXfrm>
        <a:off x="7414490" y="1270750"/>
        <a:ext cx="2773220" cy="17218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Wednesday, May 4, 2022</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6941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Wednesday, May 4, 2022</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939244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Wednesday, May 4, 2022</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81108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Wednesday, May 4, 2022</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473677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Wednesday, May 4, 2022</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28277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Wednesday, May 4, 2022</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325930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Wednesday, May 4, 2022</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799826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Wednesday, May 4, 2022</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423957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Wednesday, May 4, 2022</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591376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Wednesday, May 4, 2022</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653363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Wednesday, May 4, 2022</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669022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Wednesday, May 4, 2022</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2354973235"/>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3" name="Rectangle 122">
            <a:extLst>
              <a:ext uri="{FF2B5EF4-FFF2-40B4-BE49-F238E27FC236}">
                <a16:creationId xmlns:a16="http://schemas.microsoft.com/office/drawing/2014/main" id="{1DBC8414-BE7E-4B6C-A114-B2C3795C88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24">
            <a:extLst>
              <a:ext uri="{FF2B5EF4-FFF2-40B4-BE49-F238E27FC236}">
                <a16:creationId xmlns:a16="http://schemas.microsoft.com/office/drawing/2014/main" id="{0EC398C5-5C2E-4038-9DB3-DE2B5A9BEF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26">
            <a:extLst>
              <a:ext uri="{FF2B5EF4-FFF2-40B4-BE49-F238E27FC236}">
                <a16:creationId xmlns:a16="http://schemas.microsoft.com/office/drawing/2014/main" id="{A2F10B26-073B-4B10-8AAA-161242DD82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53806" y="1153804"/>
            <a:ext cx="6346209" cy="4038601"/>
          </a:xfrm>
          <a:prstGeom prst="rect">
            <a:avLst/>
          </a:prstGeom>
          <a:gradFill>
            <a:gsLst>
              <a:gs pos="0">
                <a:schemeClr val="accent5">
                  <a:lumMod val="60000"/>
                  <a:lumOff val="40000"/>
                  <a:alpha val="0"/>
                </a:schemeClr>
              </a:gs>
              <a:gs pos="99000">
                <a:schemeClr val="accent2">
                  <a:alpha val="92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28">
            <a:extLst>
              <a:ext uri="{FF2B5EF4-FFF2-40B4-BE49-F238E27FC236}">
                <a16:creationId xmlns:a16="http://schemas.microsoft.com/office/drawing/2014/main" id="{610DBBC7-698F-4A54-B1CB-A99F9CC356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59574" y="3578975"/>
            <a:ext cx="2502407" cy="4055644"/>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0">
            <a:extLst>
              <a:ext uri="{FF2B5EF4-FFF2-40B4-BE49-F238E27FC236}">
                <a16:creationId xmlns:a16="http://schemas.microsoft.com/office/drawing/2014/main" id="{DE6E822A-8BCF-432C-83E6-BBE821476C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13000">
                <a:schemeClr val="accent4">
                  <a:lumMod val="20000"/>
                  <a:lumOff val="80000"/>
                  <a:alpha val="200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132F5B-8AAF-5C47-9F02-F9F0381A7B55}"/>
              </a:ext>
            </a:extLst>
          </p:cNvPr>
          <p:cNvSpPr>
            <a:spLocks noGrp="1"/>
          </p:cNvSpPr>
          <p:nvPr>
            <p:ph type="ctrTitle"/>
          </p:nvPr>
        </p:nvSpPr>
        <p:spPr>
          <a:xfrm>
            <a:off x="415636" y="151907"/>
            <a:ext cx="3516283" cy="3935598"/>
          </a:xfrm>
        </p:spPr>
        <p:txBody>
          <a:bodyPr>
            <a:normAutofit/>
          </a:bodyPr>
          <a:lstStyle/>
          <a:p>
            <a:pPr algn="l"/>
            <a:r>
              <a:rPr lang="en-US" sz="3200" spc="100" dirty="0">
                <a:solidFill>
                  <a:schemeClr val="bg1"/>
                </a:solidFill>
              </a:rPr>
              <a:t/>
            </a:r>
            <a:br>
              <a:rPr lang="en-US" sz="3200" spc="100" dirty="0">
                <a:solidFill>
                  <a:schemeClr val="bg1"/>
                </a:solidFill>
              </a:rPr>
            </a:br>
            <a:r>
              <a:rPr lang="en-US" sz="3200" spc="100" dirty="0" smtClean="0">
                <a:solidFill>
                  <a:schemeClr val="bg1"/>
                </a:solidFill>
              </a:rPr>
              <a:t>Road </a:t>
            </a:r>
            <a:br>
              <a:rPr lang="en-US" sz="3200" spc="100" dirty="0" smtClean="0">
                <a:solidFill>
                  <a:schemeClr val="bg1"/>
                </a:solidFill>
              </a:rPr>
            </a:br>
            <a:r>
              <a:rPr lang="en-US" sz="3200" spc="100" dirty="0" smtClean="0">
                <a:solidFill>
                  <a:schemeClr val="bg1"/>
                </a:solidFill>
              </a:rPr>
              <a:t>to Match </a:t>
            </a:r>
            <a:r>
              <a:rPr lang="en-US" sz="3200" spc="100" dirty="0">
                <a:solidFill>
                  <a:schemeClr val="bg1"/>
                </a:solidFill>
              </a:rPr>
              <a:t/>
            </a:r>
            <a:br>
              <a:rPr lang="en-US" sz="3200" spc="100" dirty="0">
                <a:solidFill>
                  <a:schemeClr val="bg1"/>
                </a:solidFill>
              </a:rPr>
            </a:br>
            <a:r>
              <a:rPr lang="en-US" sz="3200" spc="100" dirty="0">
                <a:solidFill>
                  <a:schemeClr val="bg1"/>
                </a:solidFill>
              </a:rPr>
              <a:t/>
            </a:r>
            <a:br>
              <a:rPr lang="en-US" sz="3200" spc="100" dirty="0">
                <a:solidFill>
                  <a:schemeClr val="bg1"/>
                </a:solidFill>
              </a:rPr>
            </a:br>
            <a:r>
              <a:rPr lang="en-US" sz="3200" spc="100" dirty="0">
                <a:solidFill>
                  <a:schemeClr val="bg1"/>
                </a:solidFill>
              </a:rPr>
              <a:t>Personal Statement </a:t>
            </a:r>
            <a:r>
              <a:rPr lang="en-US" sz="3200" spc="100" dirty="0" smtClean="0">
                <a:solidFill>
                  <a:schemeClr val="bg1"/>
                </a:solidFill>
              </a:rPr>
              <a:t/>
            </a:r>
            <a:br>
              <a:rPr lang="en-US" sz="3200" spc="100" dirty="0" smtClean="0">
                <a:solidFill>
                  <a:schemeClr val="bg1"/>
                </a:solidFill>
              </a:rPr>
            </a:br>
            <a:r>
              <a:rPr lang="en-US" sz="3200" spc="100" dirty="0" smtClean="0">
                <a:solidFill>
                  <a:schemeClr val="bg1"/>
                </a:solidFill>
              </a:rPr>
              <a:t>&amp; </a:t>
            </a:r>
            <a:br>
              <a:rPr lang="en-US" sz="3200" spc="100" dirty="0" smtClean="0">
                <a:solidFill>
                  <a:schemeClr val="bg1"/>
                </a:solidFill>
              </a:rPr>
            </a:br>
            <a:r>
              <a:rPr lang="en-US" sz="3200" spc="100" dirty="0" smtClean="0">
                <a:solidFill>
                  <a:schemeClr val="bg1"/>
                </a:solidFill>
              </a:rPr>
              <a:t>LORs</a:t>
            </a:r>
            <a:endParaRPr lang="en-US" sz="3200" spc="100" dirty="0">
              <a:solidFill>
                <a:schemeClr val="bg1"/>
              </a:solidFill>
            </a:endParaRPr>
          </a:p>
        </p:txBody>
      </p:sp>
      <p:sp>
        <p:nvSpPr>
          <p:cNvPr id="3" name="Subtitle 2">
            <a:extLst>
              <a:ext uri="{FF2B5EF4-FFF2-40B4-BE49-F238E27FC236}">
                <a16:creationId xmlns:a16="http://schemas.microsoft.com/office/drawing/2014/main" id="{FBE8C452-AE6A-2548-B424-AB583BA8E3C0}"/>
              </a:ext>
            </a:extLst>
          </p:cNvPr>
          <p:cNvSpPr>
            <a:spLocks noGrp="1"/>
          </p:cNvSpPr>
          <p:nvPr>
            <p:ph type="subTitle" idx="1"/>
          </p:nvPr>
        </p:nvSpPr>
        <p:spPr>
          <a:xfrm>
            <a:off x="474243" y="4800600"/>
            <a:ext cx="3230603" cy="1538784"/>
          </a:xfrm>
        </p:spPr>
        <p:txBody>
          <a:bodyPr>
            <a:normAutofit fontScale="62500" lnSpcReduction="20000"/>
          </a:bodyPr>
          <a:lstStyle/>
          <a:p>
            <a:pPr algn="l">
              <a:lnSpc>
                <a:spcPct val="140000"/>
              </a:lnSpc>
            </a:pPr>
            <a:r>
              <a:rPr lang="en-US" sz="1900" dirty="0">
                <a:solidFill>
                  <a:schemeClr val="bg1"/>
                </a:solidFill>
              </a:rPr>
              <a:t>Lyssa Weatherly, MD</a:t>
            </a:r>
          </a:p>
          <a:p>
            <a:pPr algn="l">
              <a:lnSpc>
                <a:spcPct val="140000"/>
              </a:lnSpc>
            </a:pPr>
            <a:r>
              <a:rPr lang="en-US" sz="1400" dirty="0">
                <a:solidFill>
                  <a:schemeClr val="bg1"/>
                </a:solidFill>
              </a:rPr>
              <a:t>Associate Program Director, Internal Medicine Residency</a:t>
            </a:r>
          </a:p>
          <a:p>
            <a:pPr algn="l">
              <a:lnSpc>
                <a:spcPct val="140000"/>
              </a:lnSpc>
            </a:pPr>
            <a:r>
              <a:rPr lang="en-US" sz="1400" dirty="0">
                <a:solidFill>
                  <a:schemeClr val="bg1"/>
                </a:solidFill>
              </a:rPr>
              <a:t>Assistant Dean for student Affairs</a:t>
            </a:r>
          </a:p>
        </p:txBody>
      </p:sp>
      <p:pic>
        <p:nvPicPr>
          <p:cNvPr id="117" name="Picture 3" descr="Holographic neon on a shiny background">
            <a:extLst>
              <a:ext uri="{FF2B5EF4-FFF2-40B4-BE49-F238E27FC236}">
                <a16:creationId xmlns:a16="http://schemas.microsoft.com/office/drawing/2014/main" id="{44C87046-0DC4-AF25-1600-9BEEBE4674F0}"/>
              </a:ext>
            </a:extLst>
          </p:cNvPr>
          <p:cNvPicPr>
            <a:picLocks noChangeAspect="1"/>
          </p:cNvPicPr>
          <p:nvPr/>
        </p:nvPicPr>
        <p:blipFill rotWithShape="1">
          <a:blip r:embed="rId2"/>
          <a:srcRect l="11725" r="9058"/>
          <a:stretch/>
        </p:blipFill>
        <p:spPr>
          <a:xfrm>
            <a:off x="4579381" y="457200"/>
            <a:ext cx="7062613" cy="5951114"/>
          </a:xfrm>
          <a:prstGeom prst="rect">
            <a:avLst/>
          </a:prstGeom>
        </p:spPr>
      </p:pic>
    </p:spTree>
    <p:extLst>
      <p:ext uri="{BB962C8B-B14F-4D97-AF65-F5344CB8AC3E}">
        <p14:creationId xmlns:p14="http://schemas.microsoft.com/office/powerpoint/2010/main" val="435623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0BF4A1-714C-419E-A19F-578DE93BE0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F91A9BD-D57F-4941-931F-40597AB370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54DB264-9467-4730-B9E9-C9A97DD6692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B097F88-2120-47B4-B891-5B28F66BBD4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Rectangle 16">
            <a:extLst>
              <a:ext uri="{FF2B5EF4-FFF2-40B4-BE49-F238E27FC236}">
                <a16:creationId xmlns:a16="http://schemas.microsoft.com/office/drawing/2014/main" id="{BF9338F5-05AB-4DC5-BD1C-1A9F26C38A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4264D2-E54E-1947-8109-8427940F64D3}"/>
              </a:ext>
            </a:extLst>
          </p:cNvPr>
          <p:cNvSpPr>
            <a:spLocks noGrp="1"/>
          </p:cNvSpPr>
          <p:nvPr>
            <p:ph type="title"/>
          </p:nvPr>
        </p:nvSpPr>
        <p:spPr>
          <a:xfrm>
            <a:off x="232756" y="868280"/>
            <a:ext cx="3615089" cy="3363597"/>
          </a:xfrm>
        </p:spPr>
        <p:txBody>
          <a:bodyPr>
            <a:normAutofit/>
          </a:bodyPr>
          <a:lstStyle/>
          <a:p>
            <a:pPr algn="r"/>
            <a:r>
              <a:rPr lang="en-US" sz="3200" dirty="0">
                <a:solidFill>
                  <a:schemeClr val="bg1"/>
                </a:solidFill>
              </a:rPr>
              <a:t>Processing points</a:t>
            </a:r>
          </a:p>
        </p:txBody>
      </p:sp>
      <p:graphicFrame>
        <p:nvGraphicFramePr>
          <p:cNvPr id="5" name="Content Placeholder 2">
            <a:extLst>
              <a:ext uri="{FF2B5EF4-FFF2-40B4-BE49-F238E27FC236}">
                <a16:creationId xmlns:a16="http://schemas.microsoft.com/office/drawing/2014/main" id="{C20D2E0A-57A4-7CA1-6316-5EE37931B485}"/>
              </a:ext>
            </a:extLst>
          </p:cNvPr>
          <p:cNvGraphicFramePr>
            <a:graphicFrameLocks noGrp="1"/>
          </p:cNvGraphicFramePr>
          <p:nvPr>
            <p:ph idx="1"/>
            <p:extLst>
              <p:ext uri="{D42A27DB-BD31-4B8C-83A1-F6EECF244321}">
                <p14:modId xmlns:p14="http://schemas.microsoft.com/office/powerpoint/2010/main" val="1217723642"/>
              </p:ext>
            </p:extLst>
          </p:nvPr>
        </p:nvGraphicFramePr>
        <p:xfrm>
          <a:off x="4494654" y="457200"/>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1350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C44F520-2598-460E-9F91-B02F60830C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8F1DA978-2FF0-4E09-976F-91C6D4AA52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EC398C5-5C2E-4038-9DB3-DE2B5A9BEF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0619" y="381383"/>
            <a:ext cx="6858000" cy="6095233"/>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2F10B26-073B-4B10-8AAA-161242DD82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25488" y="125488"/>
            <a:ext cx="6346209" cy="6095235"/>
          </a:xfrm>
          <a:prstGeom prst="rect">
            <a:avLst/>
          </a:prstGeom>
          <a:gradFill>
            <a:gsLst>
              <a:gs pos="0">
                <a:schemeClr val="accent5">
                  <a:lumMod val="60000"/>
                  <a:lumOff val="40000"/>
                  <a:alpha val="0"/>
                </a:schemeClr>
              </a:gs>
              <a:gs pos="99000">
                <a:schemeClr val="accent2">
                  <a:alpha val="90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10DBBC7-698F-4A54-B1CB-A99F9CC356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788104" y="2550870"/>
            <a:ext cx="2501979" cy="6112279"/>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579BBB12-9455-421B-86B2-0EA7752023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72450" y="728296"/>
            <a:ext cx="4808302" cy="4808302"/>
          </a:xfrm>
          <a:prstGeom prst="ellipse">
            <a:avLst/>
          </a:pr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2FD725-DF74-2743-8420-65BD57D531BA}"/>
              </a:ext>
            </a:extLst>
          </p:cNvPr>
          <p:cNvSpPr>
            <a:spLocks noGrp="1"/>
          </p:cNvSpPr>
          <p:nvPr>
            <p:ph type="title"/>
          </p:nvPr>
        </p:nvSpPr>
        <p:spPr>
          <a:xfrm>
            <a:off x="91440" y="885700"/>
            <a:ext cx="6003793" cy="3232560"/>
          </a:xfrm>
        </p:spPr>
        <p:txBody>
          <a:bodyPr vert="horz" lIns="0" tIns="0" rIns="0" bIns="0" rtlCol="0" anchor="b">
            <a:normAutofit/>
          </a:bodyPr>
          <a:lstStyle/>
          <a:p>
            <a:r>
              <a:rPr lang="en-US" spc="750" dirty="0">
                <a:solidFill>
                  <a:schemeClr val="bg1"/>
                </a:solidFill>
              </a:rPr>
              <a:t>Letters of Recommendation</a:t>
            </a:r>
          </a:p>
        </p:txBody>
      </p:sp>
      <p:pic>
        <p:nvPicPr>
          <p:cNvPr id="7" name="Graphic 6" descr="Open envelope">
            <a:extLst>
              <a:ext uri="{FF2B5EF4-FFF2-40B4-BE49-F238E27FC236}">
                <a16:creationId xmlns:a16="http://schemas.microsoft.com/office/drawing/2014/main" id="{3B886286-2CF0-4202-539F-8BA0DAD7D2D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919154" y="1199785"/>
            <a:ext cx="4449692" cy="4449692"/>
          </a:xfrm>
          <a:prstGeom prst="rect">
            <a:avLst/>
          </a:prstGeom>
        </p:spPr>
      </p:pic>
    </p:spTree>
    <p:extLst>
      <p:ext uri="{BB962C8B-B14F-4D97-AF65-F5344CB8AC3E}">
        <p14:creationId xmlns:p14="http://schemas.microsoft.com/office/powerpoint/2010/main" val="2882985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C9BED-7E63-294A-A3F8-9A92280F8E6A}"/>
              </a:ext>
            </a:extLst>
          </p:cNvPr>
          <p:cNvSpPr>
            <a:spLocks noGrp="1"/>
          </p:cNvSpPr>
          <p:nvPr>
            <p:ph type="title"/>
          </p:nvPr>
        </p:nvSpPr>
        <p:spPr>
          <a:xfrm>
            <a:off x="1371600" y="393746"/>
            <a:ext cx="10241280" cy="1234440"/>
          </a:xfrm>
        </p:spPr>
        <p:txBody>
          <a:bodyPr/>
          <a:lstStyle/>
          <a:p>
            <a:r>
              <a:rPr lang="en-US" dirty="0"/>
              <a:t>LOR considerations</a:t>
            </a:r>
          </a:p>
        </p:txBody>
      </p:sp>
      <p:graphicFrame>
        <p:nvGraphicFramePr>
          <p:cNvPr id="15" name="Content Placeholder 2">
            <a:extLst>
              <a:ext uri="{FF2B5EF4-FFF2-40B4-BE49-F238E27FC236}">
                <a16:creationId xmlns:a16="http://schemas.microsoft.com/office/drawing/2014/main" id="{90A12956-98D8-F401-7C4C-32180499BBFD}"/>
              </a:ext>
            </a:extLst>
          </p:cNvPr>
          <p:cNvGraphicFramePr>
            <a:graphicFrameLocks noGrp="1"/>
          </p:cNvGraphicFramePr>
          <p:nvPr>
            <p:ph idx="1"/>
            <p:extLst>
              <p:ext uri="{D42A27DB-BD31-4B8C-83A1-F6EECF244321}">
                <p14:modId xmlns:p14="http://schemas.microsoft.com/office/powerpoint/2010/main" val="3574595550"/>
              </p:ext>
            </p:extLst>
          </p:nvPr>
        </p:nvGraphicFramePr>
        <p:xfrm>
          <a:off x="1371600" y="2112264"/>
          <a:ext cx="10241280" cy="3959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4302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82801-B910-D046-BD47-BE0C59DF83DA}"/>
              </a:ext>
            </a:extLst>
          </p:cNvPr>
          <p:cNvSpPr>
            <a:spLocks noGrp="1"/>
          </p:cNvSpPr>
          <p:nvPr>
            <p:ph type="title"/>
          </p:nvPr>
        </p:nvSpPr>
        <p:spPr>
          <a:xfrm>
            <a:off x="1371600" y="379892"/>
            <a:ext cx="10241280" cy="1234440"/>
          </a:xfrm>
        </p:spPr>
        <p:txBody>
          <a:bodyPr/>
          <a:lstStyle/>
          <a:p>
            <a:r>
              <a:rPr lang="en-US" dirty="0"/>
              <a:t>Letters of recommendation – WHO?</a:t>
            </a:r>
          </a:p>
        </p:txBody>
      </p:sp>
      <p:sp>
        <p:nvSpPr>
          <p:cNvPr id="3" name="Content Placeholder 2">
            <a:extLst>
              <a:ext uri="{FF2B5EF4-FFF2-40B4-BE49-F238E27FC236}">
                <a16:creationId xmlns:a16="http://schemas.microsoft.com/office/drawing/2014/main" id="{896715B0-4474-A047-B67F-8664165AA1FE}"/>
              </a:ext>
            </a:extLst>
          </p:cNvPr>
          <p:cNvSpPr>
            <a:spLocks noGrp="1"/>
          </p:cNvSpPr>
          <p:nvPr>
            <p:ph idx="1"/>
          </p:nvPr>
        </p:nvSpPr>
        <p:spPr>
          <a:xfrm>
            <a:off x="1371600" y="2223104"/>
            <a:ext cx="10241280" cy="3959352"/>
          </a:xfrm>
        </p:spPr>
        <p:txBody>
          <a:bodyPr>
            <a:normAutofit fontScale="92500" lnSpcReduction="20000"/>
          </a:bodyPr>
          <a:lstStyle/>
          <a:p>
            <a:r>
              <a:rPr lang="en-US" altLang="en-US" dirty="0"/>
              <a:t>Ideally a clinical faculty in your specialty that knows you well and can clinically attest to your skills in the specialty you have chosen.</a:t>
            </a:r>
          </a:p>
          <a:p>
            <a:r>
              <a:rPr lang="en-US" altLang="en-US" dirty="0"/>
              <a:t>M3 attendings are fine but need at least one M4 writer </a:t>
            </a:r>
          </a:p>
          <a:p>
            <a:r>
              <a:rPr lang="en-US" altLang="en-US" dirty="0"/>
              <a:t>Some specialties require a Chair Letter that counts as one of your LORs </a:t>
            </a:r>
          </a:p>
          <a:p>
            <a:r>
              <a:rPr lang="en-US" altLang="en-US" dirty="0"/>
              <a:t>Some specialties will allow one letter from a specialty other than the one to which you’re applying </a:t>
            </a:r>
          </a:p>
          <a:p>
            <a:r>
              <a:rPr lang="en-US" altLang="en-US" dirty="0"/>
              <a:t>Not residents and usually not chief residents </a:t>
            </a:r>
          </a:p>
          <a:p>
            <a:r>
              <a:rPr lang="en-US" altLang="en-US" dirty="0"/>
              <a:t>Away rotation chair or program director is usually a necessity </a:t>
            </a:r>
          </a:p>
          <a:p>
            <a:r>
              <a:rPr lang="en-US" dirty="0"/>
              <a:t>LORs from non-clinical writers are typically not as favorable (unless MD/PhD)</a:t>
            </a:r>
          </a:p>
          <a:p>
            <a:endParaRPr lang="en-US" altLang="en-US" dirty="0">
              <a:solidFill>
                <a:srgbClr val="003300"/>
              </a:solidFill>
            </a:endParaRPr>
          </a:p>
          <a:p>
            <a:endParaRPr lang="en-US" dirty="0"/>
          </a:p>
        </p:txBody>
      </p:sp>
    </p:spTree>
    <p:extLst>
      <p:ext uri="{BB962C8B-B14F-4D97-AF65-F5344CB8AC3E}">
        <p14:creationId xmlns:p14="http://schemas.microsoft.com/office/powerpoint/2010/main" val="2206621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FE054-C315-7D40-8CAA-56CCA29E0632}"/>
              </a:ext>
            </a:extLst>
          </p:cNvPr>
          <p:cNvSpPr>
            <a:spLocks noGrp="1"/>
          </p:cNvSpPr>
          <p:nvPr>
            <p:ph type="title"/>
          </p:nvPr>
        </p:nvSpPr>
        <p:spPr/>
        <p:txBody>
          <a:bodyPr/>
          <a:lstStyle/>
          <a:p>
            <a:r>
              <a:rPr lang="en-US" dirty="0"/>
              <a:t>Letters of recommendation – when?</a:t>
            </a:r>
          </a:p>
        </p:txBody>
      </p:sp>
      <p:sp>
        <p:nvSpPr>
          <p:cNvPr id="3" name="Content Placeholder 2">
            <a:extLst>
              <a:ext uri="{FF2B5EF4-FFF2-40B4-BE49-F238E27FC236}">
                <a16:creationId xmlns:a16="http://schemas.microsoft.com/office/drawing/2014/main" id="{6EE30977-BA0D-BF4B-9252-54151A858246}"/>
              </a:ext>
            </a:extLst>
          </p:cNvPr>
          <p:cNvSpPr>
            <a:spLocks noGrp="1"/>
          </p:cNvSpPr>
          <p:nvPr>
            <p:ph idx="1"/>
          </p:nvPr>
        </p:nvSpPr>
        <p:spPr>
          <a:xfrm>
            <a:off x="1371600" y="2500197"/>
            <a:ext cx="10241280" cy="3959352"/>
          </a:xfrm>
        </p:spPr>
        <p:txBody>
          <a:bodyPr/>
          <a:lstStyle/>
          <a:p>
            <a:r>
              <a:rPr lang="en-US" dirty="0"/>
              <a:t>Now is ok if you have a great connection </a:t>
            </a:r>
          </a:p>
          <a:p>
            <a:r>
              <a:rPr lang="en-US" dirty="0"/>
              <a:t>Give at least 4 weeks notice prior to due date</a:t>
            </a:r>
          </a:p>
          <a:p>
            <a:r>
              <a:rPr lang="en-US" dirty="0"/>
              <a:t>Tell them it’s due a week prior to the deadline (processing time) </a:t>
            </a:r>
          </a:p>
          <a:p>
            <a:pPr lvl="1"/>
            <a:r>
              <a:rPr lang="en-US" dirty="0"/>
              <a:t>Deadline is Sept 28</a:t>
            </a:r>
            <a:r>
              <a:rPr lang="en-US" baseline="30000" dirty="0"/>
              <a:t>th</a:t>
            </a:r>
            <a:r>
              <a:rPr lang="en-US" dirty="0"/>
              <a:t> so tell them Sept 21</a:t>
            </a:r>
            <a:r>
              <a:rPr lang="en-US" baseline="30000" dirty="0"/>
              <a:t>st</a:t>
            </a:r>
            <a:r>
              <a:rPr lang="en-US" dirty="0"/>
              <a:t> </a:t>
            </a:r>
          </a:p>
          <a:p>
            <a:pPr lvl="1"/>
            <a:r>
              <a:rPr lang="en-US" dirty="0"/>
              <a:t>Ask no later than end of August</a:t>
            </a:r>
          </a:p>
        </p:txBody>
      </p:sp>
    </p:spTree>
    <p:extLst>
      <p:ext uri="{BB962C8B-B14F-4D97-AF65-F5344CB8AC3E}">
        <p14:creationId xmlns:p14="http://schemas.microsoft.com/office/powerpoint/2010/main" val="3150741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DAF4AA-9270-40B5-B73C-B11B9A92F0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C604DE-54AC-0C44-AA23-C5C35396C6C0}"/>
              </a:ext>
            </a:extLst>
          </p:cNvPr>
          <p:cNvSpPr>
            <a:spLocks noGrp="1"/>
          </p:cNvSpPr>
          <p:nvPr>
            <p:ph type="title"/>
          </p:nvPr>
        </p:nvSpPr>
        <p:spPr>
          <a:xfrm>
            <a:off x="1371598" y="462743"/>
            <a:ext cx="5327375" cy="1560022"/>
          </a:xfrm>
        </p:spPr>
        <p:txBody>
          <a:bodyPr anchor="b">
            <a:normAutofit/>
          </a:bodyPr>
          <a:lstStyle/>
          <a:p>
            <a:r>
              <a:rPr lang="en-US" dirty="0"/>
              <a:t>Asking for a LOR</a:t>
            </a:r>
          </a:p>
        </p:txBody>
      </p:sp>
      <p:sp>
        <p:nvSpPr>
          <p:cNvPr id="3" name="Content Placeholder 2">
            <a:extLst>
              <a:ext uri="{FF2B5EF4-FFF2-40B4-BE49-F238E27FC236}">
                <a16:creationId xmlns:a16="http://schemas.microsoft.com/office/drawing/2014/main" id="{BD58DE9E-39F1-F14A-9DE0-87746F751CA3}"/>
              </a:ext>
            </a:extLst>
          </p:cNvPr>
          <p:cNvSpPr>
            <a:spLocks noGrp="1"/>
          </p:cNvSpPr>
          <p:nvPr>
            <p:ph idx="1"/>
          </p:nvPr>
        </p:nvSpPr>
        <p:spPr>
          <a:xfrm>
            <a:off x="1129059" y="2485508"/>
            <a:ext cx="6192982" cy="3601436"/>
          </a:xfrm>
        </p:spPr>
        <p:txBody>
          <a:bodyPr>
            <a:normAutofit fontScale="77500" lnSpcReduction="20000"/>
          </a:bodyPr>
          <a:lstStyle/>
          <a:p>
            <a:r>
              <a:rPr lang="en-US" sz="3200" dirty="0"/>
              <a:t>Remind them when they worked with you </a:t>
            </a:r>
          </a:p>
          <a:p>
            <a:r>
              <a:rPr lang="en-US" sz="3200" dirty="0"/>
              <a:t>Ask in person if able </a:t>
            </a:r>
          </a:p>
          <a:p>
            <a:r>
              <a:rPr lang="en-US" sz="3200" dirty="0"/>
              <a:t>If sending an email request, offer to meet in person </a:t>
            </a:r>
          </a:p>
          <a:p>
            <a:r>
              <a:rPr lang="en-US" sz="3200" dirty="0"/>
              <a:t>Include your PS and CV </a:t>
            </a:r>
          </a:p>
          <a:p>
            <a:r>
              <a:rPr lang="en-US" sz="3200" dirty="0"/>
              <a:t>Give them the cover letter from ERAS and the deadline </a:t>
            </a:r>
          </a:p>
          <a:p>
            <a:endParaRPr lang="en-US" sz="1600" dirty="0"/>
          </a:p>
        </p:txBody>
      </p:sp>
      <p:sp>
        <p:nvSpPr>
          <p:cNvPr id="12" name="Rectangle 11">
            <a:extLst>
              <a:ext uri="{FF2B5EF4-FFF2-40B4-BE49-F238E27FC236}">
                <a16:creationId xmlns:a16="http://schemas.microsoft.com/office/drawing/2014/main" id="{31D5E60A-D6B1-4F21-A993-313958AF0C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15300" y="-4"/>
            <a:ext cx="4076699" cy="6858003"/>
          </a:xfrm>
          <a:prstGeom prst="rect">
            <a:avLst/>
          </a:prstGeom>
          <a:gradFill>
            <a:gsLst>
              <a:gs pos="8000">
                <a:schemeClr val="accent6"/>
              </a:gs>
              <a:gs pos="100000">
                <a:schemeClr val="accent5">
                  <a:alpha val="90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B7BB16B-E108-4C64-97D5-7AC67CC5E2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724863" y="1390436"/>
            <a:ext cx="6857572" cy="4076700"/>
          </a:xfrm>
          <a:prstGeom prst="rect">
            <a:avLst/>
          </a:prstGeom>
          <a:gradFill>
            <a:gsLst>
              <a:gs pos="0">
                <a:schemeClr val="accent4">
                  <a:alpha val="13000"/>
                </a:schemeClr>
              </a:gs>
              <a:gs pos="99000">
                <a:schemeClr val="accent2">
                  <a:alpha val="5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5F6A003-4671-4F7B-A12E-2946D61E43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785110" y="1451112"/>
            <a:ext cx="6858001" cy="3955771"/>
          </a:xfrm>
          <a:prstGeom prst="rect">
            <a:avLst/>
          </a:prstGeom>
          <a:gradFill>
            <a:gsLst>
              <a:gs pos="0">
                <a:schemeClr val="accent6">
                  <a:alpha val="0"/>
                </a:schemeClr>
              </a:gs>
              <a:gs pos="72000">
                <a:schemeClr val="tx2">
                  <a:lumMod val="75000"/>
                  <a:lumOff val="25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Envelope">
            <a:extLst>
              <a:ext uri="{FF2B5EF4-FFF2-40B4-BE49-F238E27FC236}">
                <a16:creationId xmlns:a16="http://schemas.microsoft.com/office/drawing/2014/main" id="{F0BFAF6B-5659-5895-7190-7A9E11411C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169796" y="1028699"/>
            <a:ext cx="4076701" cy="4076701"/>
          </a:xfrm>
          <a:prstGeom prst="rect">
            <a:avLst/>
          </a:prstGeom>
        </p:spPr>
      </p:pic>
    </p:spTree>
    <p:extLst>
      <p:ext uri="{BB962C8B-B14F-4D97-AF65-F5344CB8AC3E}">
        <p14:creationId xmlns:p14="http://schemas.microsoft.com/office/powerpoint/2010/main" val="3397453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3A4003-1875-46E3-BBC1-9CF42E133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CDECF1C-4B20-4CD9-90C7-F85AAB3317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08" y="5257371"/>
            <a:ext cx="12203208" cy="1600629"/>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CB46BEC-0E77-41F0-A7D5-D5B40D2255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40517" y="5262916"/>
            <a:ext cx="7751481" cy="11453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4D73B4-F569-4D64-BA77-14454E09F6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08" y="5262916"/>
            <a:ext cx="8778690" cy="1595084"/>
          </a:xfrm>
          <a:prstGeom prst="rect">
            <a:avLst/>
          </a:prstGeom>
          <a:gradFill>
            <a:gsLst>
              <a:gs pos="0">
                <a:schemeClr val="accent6">
                  <a:lumMod val="75000"/>
                  <a:alpha val="31000"/>
                </a:schemeClr>
              </a:gs>
              <a:gs pos="99000">
                <a:schemeClr val="accent5">
                  <a:alpha val="23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D437E30-AED3-4732-B13B-17D277D8DF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0126" y="5256870"/>
            <a:ext cx="5301872" cy="1600701"/>
          </a:xfrm>
          <a:prstGeom prst="rect">
            <a:avLst/>
          </a:prstGeom>
          <a:gradFill>
            <a:gsLst>
              <a:gs pos="22000">
                <a:schemeClr val="tx2">
                  <a:lumMod val="75000"/>
                  <a:lumOff val="25000"/>
                  <a:alpha val="0"/>
                </a:schemeClr>
              </a:gs>
              <a:gs pos="99000">
                <a:schemeClr val="tx2">
                  <a:lumMod val="75000"/>
                  <a:lumOff val="25000"/>
                  <a:alpha val="6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74849AD-6666-6345-8CC6-C3DDFA002B8F}"/>
              </a:ext>
            </a:extLst>
          </p:cNvPr>
          <p:cNvSpPr>
            <a:spLocks noGrp="1"/>
          </p:cNvSpPr>
          <p:nvPr>
            <p:ph type="title"/>
          </p:nvPr>
        </p:nvSpPr>
        <p:spPr>
          <a:xfrm>
            <a:off x="914400" y="5602884"/>
            <a:ext cx="10698103" cy="827037"/>
          </a:xfrm>
        </p:spPr>
        <p:txBody>
          <a:bodyPr anchor="ctr">
            <a:normAutofit/>
          </a:bodyPr>
          <a:lstStyle/>
          <a:p>
            <a:r>
              <a:rPr lang="en-US" sz="3200" dirty="0">
                <a:solidFill>
                  <a:schemeClr val="bg1"/>
                </a:solidFill>
              </a:rPr>
              <a:t>Example</a:t>
            </a:r>
          </a:p>
        </p:txBody>
      </p:sp>
      <p:sp>
        <p:nvSpPr>
          <p:cNvPr id="3" name="Content Placeholder 2">
            <a:extLst>
              <a:ext uri="{FF2B5EF4-FFF2-40B4-BE49-F238E27FC236}">
                <a16:creationId xmlns:a16="http://schemas.microsoft.com/office/drawing/2014/main" id="{EF55F3BE-0F68-5C47-B793-9CEA1F49970E}"/>
              </a:ext>
            </a:extLst>
          </p:cNvPr>
          <p:cNvSpPr>
            <a:spLocks noGrp="1"/>
          </p:cNvSpPr>
          <p:nvPr>
            <p:ph idx="1"/>
          </p:nvPr>
        </p:nvSpPr>
        <p:spPr>
          <a:xfrm>
            <a:off x="1143000" y="622226"/>
            <a:ext cx="10240902" cy="4552579"/>
          </a:xfrm>
        </p:spPr>
        <p:txBody>
          <a:bodyPr>
            <a:normAutofit fontScale="77500" lnSpcReduction="20000"/>
          </a:bodyPr>
          <a:lstStyle/>
          <a:p>
            <a:pPr marL="0" indent="0">
              <a:buNone/>
            </a:pPr>
            <a:r>
              <a:rPr lang="en-US" sz="2800" dirty="0"/>
              <a:t>Dr. Weatherly, </a:t>
            </a:r>
          </a:p>
          <a:p>
            <a:pPr marL="0" indent="0">
              <a:buNone/>
            </a:pPr>
            <a:endParaRPr lang="en-US" sz="2800" dirty="0"/>
          </a:p>
          <a:p>
            <a:pPr marL="457200" lvl="1" indent="0">
              <a:buNone/>
            </a:pPr>
            <a:r>
              <a:rPr lang="en-US" sz="2800" dirty="0"/>
              <a:t>I really enjoyed our time together on Orange Medicine in September. I feel like you were able to get to know me as a student and hope you could speak positively about my performance. I was emailing to ask if you would be able to write a strong letter of recommendation for me to apply to Pediatrics? I know you’re incredibly busy, but if you’d like to meet in person to discuss further, I’d love to meet with you. If not, I completely understand. If you are able to write it, I’ll send over my personal statement, CV, and ERAS request letter. Thank you so much for considering. </a:t>
            </a:r>
          </a:p>
          <a:p>
            <a:pPr marL="457200" lvl="1" indent="0">
              <a:buNone/>
            </a:pPr>
            <a:r>
              <a:rPr lang="en-US" sz="2800" dirty="0"/>
              <a:t>									John Smith</a:t>
            </a:r>
            <a:r>
              <a:rPr lang="en-US" sz="1800" dirty="0"/>
              <a:t>	</a:t>
            </a:r>
          </a:p>
        </p:txBody>
      </p:sp>
    </p:spTree>
    <p:extLst>
      <p:ext uri="{BB962C8B-B14F-4D97-AF65-F5344CB8AC3E}">
        <p14:creationId xmlns:p14="http://schemas.microsoft.com/office/powerpoint/2010/main" val="1134198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7AAE7-877D-824E-AC19-DF7968E202DC}"/>
              </a:ext>
            </a:extLst>
          </p:cNvPr>
          <p:cNvSpPr>
            <a:spLocks noGrp="1"/>
          </p:cNvSpPr>
          <p:nvPr>
            <p:ph type="title"/>
          </p:nvPr>
        </p:nvSpPr>
        <p:spPr/>
        <p:txBody>
          <a:bodyPr/>
          <a:lstStyle/>
          <a:p>
            <a:r>
              <a:rPr lang="en-US" dirty="0"/>
              <a:t>TO waive or not to waive?</a:t>
            </a:r>
          </a:p>
        </p:txBody>
      </p:sp>
      <p:graphicFrame>
        <p:nvGraphicFramePr>
          <p:cNvPr id="5" name="Content Placeholder 2">
            <a:extLst>
              <a:ext uri="{FF2B5EF4-FFF2-40B4-BE49-F238E27FC236}">
                <a16:creationId xmlns:a16="http://schemas.microsoft.com/office/drawing/2014/main" id="{648A5D18-24C8-6AA9-CB10-8F1BE4C82240}"/>
              </a:ext>
            </a:extLst>
          </p:cNvPr>
          <p:cNvGraphicFramePr>
            <a:graphicFrameLocks noGrp="1"/>
          </p:cNvGraphicFramePr>
          <p:nvPr>
            <p:ph idx="1"/>
          </p:nvPr>
        </p:nvGraphicFramePr>
        <p:xfrm>
          <a:off x="1371600" y="2112264"/>
          <a:ext cx="10241280" cy="3959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4046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5EF25-970C-0E4A-9EEC-8962C5D90C56}"/>
              </a:ext>
            </a:extLst>
          </p:cNvPr>
          <p:cNvSpPr>
            <a:spLocks noGrp="1"/>
          </p:cNvSpPr>
          <p:nvPr>
            <p:ph type="title"/>
          </p:nvPr>
        </p:nvSpPr>
        <p:spPr>
          <a:xfrm>
            <a:off x="720436" y="365760"/>
            <a:ext cx="11208328" cy="1234440"/>
          </a:xfrm>
        </p:spPr>
        <p:txBody>
          <a:bodyPr/>
          <a:lstStyle/>
          <a:p>
            <a:r>
              <a:rPr lang="en-US" dirty="0"/>
              <a:t>near deadline and not turned in?</a:t>
            </a:r>
          </a:p>
        </p:txBody>
      </p:sp>
      <p:sp>
        <p:nvSpPr>
          <p:cNvPr id="3" name="Content Placeholder 2">
            <a:extLst>
              <a:ext uri="{FF2B5EF4-FFF2-40B4-BE49-F238E27FC236}">
                <a16:creationId xmlns:a16="http://schemas.microsoft.com/office/drawing/2014/main" id="{33A5B3D9-4EFC-3B44-A49C-6A46215DB2FA}"/>
              </a:ext>
            </a:extLst>
          </p:cNvPr>
          <p:cNvSpPr>
            <a:spLocks noGrp="1"/>
          </p:cNvSpPr>
          <p:nvPr>
            <p:ph idx="1"/>
          </p:nvPr>
        </p:nvSpPr>
        <p:spPr>
          <a:xfrm>
            <a:off x="720436" y="1890590"/>
            <a:ext cx="10892444" cy="4371663"/>
          </a:xfrm>
        </p:spPr>
        <p:txBody>
          <a:bodyPr>
            <a:normAutofit fontScale="62500" lnSpcReduction="20000"/>
          </a:bodyPr>
          <a:lstStyle/>
          <a:p>
            <a:r>
              <a:rPr lang="en-US" sz="3200" dirty="0"/>
              <a:t>Around Sept 20</a:t>
            </a:r>
            <a:r>
              <a:rPr lang="en-US" sz="3200" baseline="30000" dirty="0"/>
              <a:t>th</a:t>
            </a:r>
            <a:r>
              <a:rPr lang="en-US" sz="3200" dirty="0"/>
              <a:t>, reach out again </a:t>
            </a:r>
          </a:p>
          <a:p>
            <a:r>
              <a:rPr lang="en-US" sz="3200" dirty="0"/>
              <a:t>Thank them </a:t>
            </a:r>
          </a:p>
          <a:p>
            <a:r>
              <a:rPr lang="en-US" sz="3200" dirty="0"/>
              <a:t>Gently remind them when it’s due </a:t>
            </a:r>
          </a:p>
          <a:p>
            <a:r>
              <a:rPr lang="en-US" sz="3200" dirty="0"/>
              <a:t>Attach your ERAS request letter again</a:t>
            </a:r>
          </a:p>
          <a:p>
            <a:r>
              <a:rPr lang="en-US" sz="3200" dirty="0"/>
              <a:t>Ask if there is anything else they need from you</a:t>
            </a:r>
          </a:p>
          <a:p>
            <a:endParaRPr lang="en-US" dirty="0"/>
          </a:p>
          <a:p>
            <a:pPr marL="0" indent="0">
              <a:buNone/>
            </a:pPr>
            <a:r>
              <a:rPr lang="en-US" dirty="0"/>
              <a:t>Dr. Weatherly, </a:t>
            </a:r>
          </a:p>
          <a:p>
            <a:pPr marL="457200" lvl="1" indent="0">
              <a:buNone/>
            </a:pPr>
            <a:r>
              <a:rPr lang="en-US" dirty="0"/>
              <a:t>I just wanted to reach out and thank you again for agreeing to write a letter of recommendation for me. I was told by my dean to request it be submitted by September 21</a:t>
            </a:r>
            <a:r>
              <a:rPr lang="en-US" baseline="30000" dirty="0"/>
              <a:t>st</a:t>
            </a:r>
            <a:r>
              <a:rPr lang="en-US" dirty="0"/>
              <a:t> if possible to allow for the processing time for applications to open on September 28th. I’m reattaching my ERAS request form. Please let me know if there is anything else you need from me. I know how busy you are, so thank you again for taking the time to do this for me. </a:t>
            </a:r>
          </a:p>
          <a:p>
            <a:pPr marL="914400" lvl="2" indent="0">
              <a:buNone/>
            </a:pPr>
            <a:r>
              <a:rPr lang="en-US" dirty="0"/>
              <a:t>								John Doe </a:t>
            </a:r>
          </a:p>
        </p:txBody>
      </p:sp>
    </p:spTree>
    <p:extLst>
      <p:ext uri="{BB962C8B-B14F-4D97-AF65-F5344CB8AC3E}">
        <p14:creationId xmlns:p14="http://schemas.microsoft.com/office/powerpoint/2010/main" val="2229794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4650-E489-A747-9687-18264CADB96B}"/>
              </a:ext>
            </a:extLst>
          </p:cNvPr>
          <p:cNvSpPr>
            <a:spLocks noGrp="1"/>
          </p:cNvSpPr>
          <p:nvPr>
            <p:ph type="title"/>
          </p:nvPr>
        </p:nvSpPr>
        <p:spPr>
          <a:xfrm>
            <a:off x="837862" y="-441283"/>
            <a:ext cx="9720072" cy="1499616"/>
          </a:xfrm>
        </p:spPr>
        <p:txBody>
          <a:bodyPr>
            <a:normAutofit/>
          </a:bodyPr>
          <a:lstStyle/>
          <a:p>
            <a:r>
              <a:rPr lang="en-US" sz="4400" dirty="0">
                <a:solidFill>
                  <a:schemeClr val="tx1"/>
                </a:solidFill>
              </a:rPr>
              <a:t>LOR in ERAS</a:t>
            </a:r>
          </a:p>
        </p:txBody>
      </p:sp>
      <p:sp>
        <p:nvSpPr>
          <p:cNvPr id="9" name="Content Placeholder 8">
            <a:extLst>
              <a:ext uri="{FF2B5EF4-FFF2-40B4-BE49-F238E27FC236}">
                <a16:creationId xmlns:a16="http://schemas.microsoft.com/office/drawing/2014/main" id="{11EF1010-E841-4F94-8699-66997D450B86}"/>
              </a:ext>
            </a:extLst>
          </p:cNvPr>
          <p:cNvSpPr>
            <a:spLocks noGrp="1"/>
          </p:cNvSpPr>
          <p:nvPr>
            <p:ph idx="1"/>
          </p:nvPr>
        </p:nvSpPr>
        <p:spPr>
          <a:xfrm>
            <a:off x="574626" y="1331352"/>
            <a:ext cx="6375738" cy="5074521"/>
          </a:xfrm>
        </p:spPr>
        <p:txBody>
          <a:bodyPr>
            <a:normAutofit fontScale="92500" lnSpcReduction="20000"/>
          </a:bodyPr>
          <a:lstStyle/>
          <a:p>
            <a:pPr marL="0" indent="0">
              <a:buClr>
                <a:schemeClr val="bg1"/>
              </a:buClr>
              <a:buNone/>
            </a:pPr>
            <a:r>
              <a:rPr lang="en-US" b="1" dirty="0"/>
              <a:t>1.   How to write LOR Author Name? </a:t>
            </a:r>
          </a:p>
          <a:p>
            <a:pPr marL="0" indent="0">
              <a:buNone/>
            </a:pPr>
            <a:r>
              <a:rPr lang="en-US" sz="1800" dirty="0"/>
              <a:t>Jane Doe, MD</a:t>
            </a:r>
          </a:p>
          <a:p>
            <a:pPr marL="0" indent="0">
              <a:buClr>
                <a:schemeClr val="bg1"/>
              </a:buClr>
              <a:buNone/>
            </a:pPr>
            <a:r>
              <a:rPr lang="en-US" b="1" dirty="0"/>
              <a:t>2.   Author Title/Department </a:t>
            </a:r>
          </a:p>
          <a:p>
            <a:pPr marL="0" indent="0">
              <a:buNone/>
            </a:pPr>
            <a:r>
              <a:rPr lang="en-US" sz="1800" dirty="0"/>
              <a:t>If they have many titles, list the highest ranking and/or the one pertinent to your letter </a:t>
            </a:r>
          </a:p>
          <a:p>
            <a:pPr marL="0" indent="0">
              <a:buNone/>
            </a:pPr>
            <a:r>
              <a:rPr lang="en-US" sz="1800" dirty="0"/>
              <a:t>(i.e. if they are M3 Clerkship Director and Associate Professor of Medicine, list Associate Professor, Department of Medicine as title)</a:t>
            </a:r>
          </a:p>
          <a:p>
            <a:pPr marL="0" indent="0">
              <a:buNone/>
            </a:pPr>
            <a:r>
              <a:rPr lang="en-US" sz="1800" dirty="0"/>
              <a:t>*you can always go to the UMMC website and take the title from their department website if you are unsure</a:t>
            </a:r>
          </a:p>
          <a:p>
            <a:pPr marL="0" indent="0">
              <a:buNone/>
            </a:pPr>
            <a:r>
              <a:rPr lang="en-US" b="1" dirty="0"/>
              <a:t>3.    Additional LOR Information</a:t>
            </a:r>
          </a:p>
          <a:p>
            <a:pPr marL="0" indent="0">
              <a:buNone/>
            </a:pPr>
            <a:r>
              <a:rPr lang="en-US" sz="1800" dirty="0"/>
              <a:t>First option: no one should choose this</a:t>
            </a:r>
          </a:p>
          <a:p>
            <a:pPr marL="0" indent="0">
              <a:buNone/>
            </a:pPr>
            <a:r>
              <a:rPr lang="en-US" sz="1800" dirty="0"/>
              <a:t>Second option: choose if this person is writing your “chair letter” </a:t>
            </a:r>
          </a:p>
          <a:p>
            <a:pPr marL="0" indent="0">
              <a:buNone/>
            </a:pPr>
            <a:r>
              <a:rPr lang="en-US" sz="1800" dirty="0"/>
              <a:t>Third option: choose this if this person is writing a regular LoR </a:t>
            </a:r>
          </a:p>
          <a:p>
            <a:pPr marL="0" indent="0">
              <a:buNone/>
            </a:pPr>
            <a:endParaRPr lang="en-US" b="1" dirty="0"/>
          </a:p>
          <a:p>
            <a:pPr marL="0" indent="0">
              <a:buNone/>
            </a:pPr>
            <a:endParaRPr lang="en-US" b="1" dirty="0"/>
          </a:p>
        </p:txBody>
      </p:sp>
      <p:pic>
        <p:nvPicPr>
          <p:cNvPr id="7" name="Content Placeholder 4" descr="Graphical user interface, text, application, email&#10;&#10;Description automatically generated">
            <a:extLst>
              <a:ext uri="{FF2B5EF4-FFF2-40B4-BE49-F238E27FC236}">
                <a16:creationId xmlns:a16="http://schemas.microsoft.com/office/drawing/2014/main" id="{CB19710C-544C-5D41-A413-1D626E23CF95}"/>
              </a:ext>
            </a:extLst>
          </p:cNvPr>
          <p:cNvPicPr>
            <a:picLocks noChangeAspect="1"/>
          </p:cNvPicPr>
          <p:nvPr/>
        </p:nvPicPr>
        <p:blipFill>
          <a:blip r:embed="rId2"/>
          <a:stretch>
            <a:fillRect/>
          </a:stretch>
        </p:blipFill>
        <p:spPr>
          <a:xfrm>
            <a:off x="6950364" y="1034034"/>
            <a:ext cx="5148037" cy="5371839"/>
          </a:xfrm>
          <a:prstGeom prst="rect">
            <a:avLst/>
          </a:prstGeom>
        </p:spPr>
      </p:pic>
      <p:sp>
        <p:nvSpPr>
          <p:cNvPr id="3" name="Right Arrow 2">
            <a:extLst>
              <a:ext uri="{FF2B5EF4-FFF2-40B4-BE49-F238E27FC236}">
                <a16:creationId xmlns:a16="http://schemas.microsoft.com/office/drawing/2014/main" id="{4A810030-A944-B045-93B0-BCC5A26D1A15}"/>
              </a:ext>
            </a:extLst>
          </p:cNvPr>
          <p:cNvSpPr/>
          <p:nvPr/>
        </p:nvSpPr>
        <p:spPr>
          <a:xfrm>
            <a:off x="4945134" y="4807527"/>
            <a:ext cx="1505527" cy="3463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3023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93DAF4AA-9270-40B5-B73C-B11B9A92F0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04CD2C-C67C-5A41-8B09-E2A5FB97B036}"/>
              </a:ext>
            </a:extLst>
          </p:cNvPr>
          <p:cNvSpPr>
            <a:spLocks noGrp="1"/>
          </p:cNvSpPr>
          <p:nvPr>
            <p:ph type="title"/>
          </p:nvPr>
        </p:nvSpPr>
        <p:spPr>
          <a:xfrm>
            <a:off x="1371598" y="199504"/>
            <a:ext cx="6359238" cy="1560022"/>
          </a:xfrm>
        </p:spPr>
        <p:txBody>
          <a:bodyPr anchor="b">
            <a:normAutofit/>
          </a:bodyPr>
          <a:lstStyle/>
          <a:p>
            <a:r>
              <a:rPr lang="en-US" dirty="0"/>
              <a:t>CV Brief overview</a:t>
            </a:r>
          </a:p>
        </p:txBody>
      </p:sp>
      <p:graphicFrame>
        <p:nvGraphicFramePr>
          <p:cNvPr id="45" name="Content Placeholder 2">
            <a:extLst>
              <a:ext uri="{FF2B5EF4-FFF2-40B4-BE49-F238E27FC236}">
                <a16:creationId xmlns:a16="http://schemas.microsoft.com/office/drawing/2014/main" id="{F9682F53-B529-41C6-F623-BD7A479C3789}"/>
              </a:ext>
            </a:extLst>
          </p:cNvPr>
          <p:cNvGraphicFramePr>
            <a:graphicFrameLocks noGrp="1"/>
          </p:cNvGraphicFramePr>
          <p:nvPr>
            <p:ph idx="1"/>
            <p:extLst>
              <p:ext uri="{D42A27DB-BD31-4B8C-83A1-F6EECF244321}">
                <p14:modId xmlns:p14="http://schemas.microsoft.com/office/powerpoint/2010/main" val="4084118018"/>
              </p:ext>
            </p:extLst>
          </p:nvPr>
        </p:nvGraphicFramePr>
        <p:xfrm>
          <a:off x="1371600" y="2279374"/>
          <a:ext cx="5327373" cy="3601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9" name="Rectangle 38">
            <a:extLst>
              <a:ext uri="{FF2B5EF4-FFF2-40B4-BE49-F238E27FC236}">
                <a16:creationId xmlns:a16="http://schemas.microsoft.com/office/drawing/2014/main" id="{31D5E60A-D6B1-4F21-A993-313958AF0C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15300" y="-4"/>
            <a:ext cx="4076699" cy="6858003"/>
          </a:xfrm>
          <a:prstGeom prst="rect">
            <a:avLst/>
          </a:prstGeom>
          <a:gradFill>
            <a:gsLst>
              <a:gs pos="8000">
                <a:schemeClr val="accent6"/>
              </a:gs>
              <a:gs pos="100000">
                <a:schemeClr val="accent5">
                  <a:alpha val="90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5B7BB16B-E108-4C64-97D5-7AC67CC5E2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724863" y="1390436"/>
            <a:ext cx="6857572" cy="4076700"/>
          </a:xfrm>
          <a:prstGeom prst="rect">
            <a:avLst/>
          </a:prstGeom>
          <a:gradFill>
            <a:gsLst>
              <a:gs pos="0">
                <a:schemeClr val="accent4">
                  <a:alpha val="13000"/>
                </a:schemeClr>
              </a:gs>
              <a:gs pos="99000">
                <a:schemeClr val="accent2">
                  <a:alpha val="5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A5F6A003-4671-4F7B-A12E-2946D61E43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785110" y="1451112"/>
            <a:ext cx="6858001" cy="3955771"/>
          </a:xfrm>
          <a:prstGeom prst="rect">
            <a:avLst/>
          </a:prstGeom>
          <a:gradFill>
            <a:gsLst>
              <a:gs pos="0">
                <a:schemeClr val="accent6">
                  <a:alpha val="0"/>
                </a:schemeClr>
              </a:gs>
              <a:gs pos="72000">
                <a:schemeClr val="tx2">
                  <a:lumMod val="75000"/>
                  <a:lumOff val="25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4" name="Graphic 33" descr="Document">
            <a:extLst>
              <a:ext uri="{FF2B5EF4-FFF2-40B4-BE49-F238E27FC236}">
                <a16:creationId xmlns:a16="http://schemas.microsoft.com/office/drawing/2014/main" id="{9DAD07E4-D61C-330A-DFE0-2BC64044981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7169796" y="1028699"/>
            <a:ext cx="4076701" cy="4076701"/>
          </a:xfrm>
          <a:prstGeom prst="rect">
            <a:avLst/>
          </a:prstGeom>
        </p:spPr>
      </p:pic>
    </p:spTree>
    <p:extLst>
      <p:ext uri="{BB962C8B-B14F-4D97-AF65-F5344CB8AC3E}">
        <p14:creationId xmlns:p14="http://schemas.microsoft.com/office/powerpoint/2010/main" val="1104989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E4D26-FFB8-2E4C-989C-B7C47D25A401}"/>
              </a:ext>
            </a:extLst>
          </p:cNvPr>
          <p:cNvSpPr>
            <a:spLocks noGrp="1"/>
          </p:cNvSpPr>
          <p:nvPr>
            <p:ph idx="1"/>
          </p:nvPr>
        </p:nvSpPr>
        <p:spPr/>
        <p:txBody>
          <a:bodyPr/>
          <a:lstStyle/>
          <a:p>
            <a:r>
              <a:rPr lang="en-US" dirty="0"/>
              <a:t>After you input information for the LOR, </a:t>
            </a:r>
            <a:r>
              <a:rPr lang="en-US" u="sng" dirty="0"/>
              <a:t>authorize</a:t>
            </a:r>
            <a:r>
              <a:rPr lang="en-US" dirty="0"/>
              <a:t> it for upload</a:t>
            </a:r>
          </a:p>
          <a:p>
            <a:endParaRPr lang="en-US" dirty="0"/>
          </a:p>
          <a:p>
            <a:r>
              <a:rPr lang="en-US" dirty="0"/>
              <a:t>After authorizing it, </a:t>
            </a:r>
            <a:r>
              <a:rPr lang="en-US" u="sng" dirty="0"/>
              <a:t>download LOR identifier form </a:t>
            </a:r>
            <a:r>
              <a:rPr lang="en-US" dirty="0"/>
              <a:t>for your letter writer. </a:t>
            </a:r>
          </a:p>
          <a:p>
            <a:pPr lvl="1"/>
            <a:r>
              <a:rPr lang="en-US" dirty="0"/>
              <a:t>This is what you will hand them or email them. It has a unique link for that letter writer to use when submitting your specific letter. </a:t>
            </a:r>
          </a:p>
          <a:p>
            <a:pPr lvl="1"/>
            <a:r>
              <a:rPr lang="en-US" dirty="0"/>
              <a:t>When they upload it using that ID#, it will automatically be stored in your ERAS application </a:t>
            </a:r>
          </a:p>
          <a:p>
            <a:endParaRPr lang="en-US" dirty="0"/>
          </a:p>
        </p:txBody>
      </p:sp>
      <p:sp>
        <p:nvSpPr>
          <p:cNvPr id="4" name="Title 1">
            <a:extLst>
              <a:ext uri="{FF2B5EF4-FFF2-40B4-BE49-F238E27FC236}">
                <a16:creationId xmlns:a16="http://schemas.microsoft.com/office/drawing/2014/main" id="{1638FC17-7EE8-784E-9D08-62EC7AFE6577}"/>
              </a:ext>
            </a:extLst>
          </p:cNvPr>
          <p:cNvSpPr>
            <a:spLocks noGrp="1"/>
          </p:cNvSpPr>
          <p:nvPr>
            <p:ph type="title"/>
          </p:nvPr>
        </p:nvSpPr>
        <p:spPr>
          <a:xfrm>
            <a:off x="1371600" y="169164"/>
            <a:ext cx="10241280" cy="1234440"/>
          </a:xfrm>
        </p:spPr>
        <p:txBody>
          <a:bodyPr>
            <a:normAutofit/>
          </a:bodyPr>
          <a:lstStyle/>
          <a:p>
            <a:r>
              <a:rPr lang="en-US" sz="4400" dirty="0">
                <a:solidFill>
                  <a:schemeClr val="tx1"/>
                </a:solidFill>
              </a:rPr>
              <a:t>LOR in ERAS</a:t>
            </a:r>
          </a:p>
        </p:txBody>
      </p:sp>
    </p:spTree>
    <p:extLst>
      <p:ext uri="{BB962C8B-B14F-4D97-AF65-F5344CB8AC3E}">
        <p14:creationId xmlns:p14="http://schemas.microsoft.com/office/powerpoint/2010/main" val="3944315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C44F520-2598-460E-9F91-B02F60830C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8F1DA978-2FF0-4E09-976F-91C6D4AA52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EC398C5-5C2E-4038-9DB3-DE2B5A9BEF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0619" y="381383"/>
            <a:ext cx="6858000" cy="6095233"/>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2F10B26-073B-4B10-8AAA-161242DD82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25488" y="125488"/>
            <a:ext cx="6346209" cy="6095235"/>
          </a:xfrm>
          <a:prstGeom prst="rect">
            <a:avLst/>
          </a:prstGeom>
          <a:gradFill>
            <a:gsLst>
              <a:gs pos="0">
                <a:schemeClr val="accent5">
                  <a:lumMod val="60000"/>
                  <a:lumOff val="40000"/>
                  <a:alpha val="0"/>
                </a:schemeClr>
              </a:gs>
              <a:gs pos="99000">
                <a:schemeClr val="accent2">
                  <a:alpha val="90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10DBBC7-698F-4A54-B1CB-A99F9CC356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788104" y="2550870"/>
            <a:ext cx="2501979" cy="6112279"/>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579BBB12-9455-421B-86B2-0EA7752023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72450" y="728296"/>
            <a:ext cx="4808302" cy="4808302"/>
          </a:xfrm>
          <a:prstGeom prst="ellipse">
            <a:avLst/>
          </a:pr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261436-664A-2349-9818-00BF2F6A2876}"/>
              </a:ext>
            </a:extLst>
          </p:cNvPr>
          <p:cNvSpPr>
            <a:spLocks noGrp="1"/>
          </p:cNvSpPr>
          <p:nvPr>
            <p:ph type="title"/>
          </p:nvPr>
        </p:nvSpPr>
        <p:spPr>
          <a:xfrm>
            <a:off x="872556" y="740563"/>
            <a:ext cx="4688488" cy="3232560"/>
          </a:xfrm>
        </p:spPr>
        <p:txBody>
          <a:bodyPr vert="horz" lIns="0" tIns="0" rIns="0" bIns="0" rtlCol="0" anchor="b">
            <a:normAutofit/>
          </a:bodyPr>
          <a:lstStyle/>
          <a:p>
            <a:r>
              <a:rPr lang="en-US" sz="4000" spc="750" dirty="0">
                <a:solidFill>
                  <a:schemeClr val="bg1"/>
                </a:solidFill>
              </a:rPr>
              <a:t>Questions?</a:t>
            </a:r>
          </a:p>
        </p:txBody>
      </p:sp>
      <p:pic>
        <p:nvPicPr>
          <p:cNvPr id="7" name="Graphic 6" descr="Question mark">
            <a:extLst>
              <a:ext uri="{FF2B5EF4-FFF2-40B4-BE49-F238E27FC236}">
                <a16:creationId xmlns:a16="http://schemas.microsoft.com/office/drawing/2014/main" id="{9312B848-E1C3-ED95-8199-4F762154F58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919154" y="1199785"/>
            <a:ext cx="4449692" cy="4449692"/>
          </a:xfrm>
          <a:prstGeom prst="rect">
            <a:avLst/>
          </a:prstGeom>
        </p:spPr>
      </p:pic>
    </p:spTree>
    <p:extLst>
      <p:ext uri="{BB962C8B-B14F-4D97-AF65-F5344CB8AC3E}">
        <p14:creationId xmlns:p14="http://schemas.microsoft.com/office/powerpoint/2010/main" val="44503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383CC5D-71E8-4CB2-8E4A-F1E4FF6DC9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DA5AC1-43C5-4243-9028-07DBB80D0C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8"/>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4EDA1C-27A1-4C83-ACE4-6675EC924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C2185E4-B584-4B9D-9440-DEA0FB9D94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6" y="-906246"/>
            <a:ext cx="1602951" cy="3416298"/>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F33EC8A-EE0A-4395-97E2-DAD467CF73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2" y="0"/>
            <a:ext cx="9729549" cy="16001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F85DA95-16A4-404E-9BFF-27F8E4FC78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7F5191-1BBC-564F-B597-2CF56756B51C}"/>
              </a:ext>
            </a:extLst>
          </p:cNvPr>
          <p:cNvSpPr>
            <a:spLocks noGrp="1"/>
          </p:cNvSpPr>
          <p:nvPr>
            <p:ph type="title"/>
          </p:nvPr>
        </p:nvSpPr>
        <p:spPr>
          <a:xfrm>
            <a:off x="579474" y="374427"/>
            <a:ext cx="10952127" cy="971512"/>
          </a:xfrm>
        </p:spPr>
        <p:txBody>
          <a:bodyPr anchor="ctr">
            <a:normAutofit/>
          </a:bodyPr>
          <a:lstStyle/>
          <a:p>
            <a:r>
              <a:rPr lang="en-US" sz="3200" dirty="0">
                <a:solidFill>
                  <a:schemeClr val="bg1"/>
                </a:solidFill>
              </a:rPr>
              <a:t>Personal Statement </a:t>
            </a:r>
          </a:p>
        </p:txBody>
      </p:sp>
      <p:graphicFrame>
        <p:nvGraphicFramePr>
          <p:cNvPr id="5" name="Content Placeholder 2">
            <a:extLst>
              <a:ext uri="{FF2B5EF4-FFF2-40B4-BE49-F238E27FC236}">
                <a16:creationId xmlns:a16="http://schemas.microsoft.com/office/drawing/2014/main" id="{53CB2547-60F2-08E2-255C-BB35B07834BF}"/>
              </a:ext>
            </a:extLst>
          </p:cNvPr>
          <p:cNvGraphicFramePr>
            <a:graphicFrameLocks noGrp="1"/>
          </p:cNvGraphicFramePr>
          <p:nvPr>
            <p:ph idx="1"/>
            <p:extLst>
              <p:ext uri="{D42A27DB-BD31-4B8C-83A1-F6EECF244321}">
                <p14:modId xmlns:p14="http://schemas.microsoft.com/office/powerpoint/2010/main" val="4057286977"/>
              </p:ext>
            </p:extLst>
          </p:nvPr>
        </p:nvGraphicFramePr>
        <p:xfrm>
          <a:off x="579474" y="2062715"/>
          <a:ext cx="11033029" cy="4189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3426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EC8CF-587C-8844-926D-A95143077525}"/>
              </a:ext>
            </a:extLst>
          </p:cNvPr>
          <p:cNvSpPr>
            <a:spLocks noGrp="1"/>
          </p:cNvSpPr>
          <p:nvPr>
            <p:ph type="title"/>
          </p:nvPr>
        </p:nvSpPr>
        <p:spPr>
          <a:xfrm>
            <a:off x="1371600" y="169164"/>
            <a:ext cx="10241280" cy="1234440"/>
          </a:xfrm>
        </p:spPr>
        <p:txBody>
          <a:bodyPr/>
          <a:lstStyle/>
          <a:p>
            <a:r>
              <a:rPr lang="en-US" dirty="0"/>
              <a:t>Personal Statement </a:t>
            </a:r>
          </a:p>
        </p:txBody>
      </p:sp>
      <p:sp>
        <p:nvSpPr>
          <p:cNvPr id="3" name="Content Placeholder 2">
            <a:extLst>
              <a:ext uri="{FF2B5EF4-FFF2-40B4-BE49-F238E27FC236}">
                <a16:creationId xmlns:a16="http://schemas.microsoft.com/office/drawing/2014/main" id="{97756BD7-CD08-7B4F-A0A7-AAD4178AA27D}"/>
              </a:ext>
            </a:extLst>
          </p:cNvPr>
          <p:cNvSpPr>
            <a:spLocks noGrp="1"/>
          </p:cNvSpPr>
          <p:nvPr>
            <p:ph idx="1"/>
          </p:nvPr>
        </p:nvSpPr>
        <p:spPr/>
        <p:txBody>
          <a:bodyPr/>
          <a:lstStyle/>
          <a:p>
            <a:r>
              <a:rPr lang="en-US" dirty="0"/>
              <a:t>Tells WHO you are and WHY you want to do that subspecialty </a:t>
            </a:r>
          </a:p>
          <a:p>
            <a:r>
              <a:rPr lang="en-US" dirty="0"/>
              <a:t>Different styles </a:t>
            </a:r>
          </a:p>
          <a:p>
            <a:r>
              <a:rPr lang="en-US" dirty="0"/>
              <a:t>Main things to convey: </a:t>
            </a:r>
          </a:p>
          <a:p>
            <a:pPr lvl="1"/>
            <a:r>
              <a:rPr lang="en-US" dirty="0"/>
              <a:t>Why did you choose this specialty?</a:t>
            </a:r>
          </a:p>
          <a:p>
            <a:pPr lvl="1"/>
            <a:r>
              <a:rPr lang="en-US" dirty="0"/>
              <a:t>What are you looking for in a residency program?</a:t>
            </a:r>
          </a:p>
          <a:p>
            <a:pPr lvl="1"/>
            <a:r>
              <a:rPr lang="en-US" dirty="0"/>
              <a:t>What are your future goals in that specialty?</a:t>
            </a:r>
          </a:p>
          <a:p>
            <a:pPr lvl="1"/>
            <a:r>
              <a:rPr lang="en-US" dirty="0"/>
              <a:t>Why would you be a good asset to their program?</a:t>
            </a:r>
          </a:p>
          <a:p>
            <a:pPr lvl="1"/>
            <a:endParaRPr lang="en-US" dirty="0"/>
          </a:p>
          <a:p>
            <a:endParaRPr lang="en-US" dirty="0"/>
          </a:p>
        </p:txBody>
      </p:sp>
    </p:spTree>
    <p:extLst>
      <p:ext uri="{BB962C8B-B14F-4D97-AF65-F5344CB8AC3E}">
        <p14:creationId xmlns:p14="http://schemas.microsoft.com/office/powerpoint/2010/main" val="2695386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383CC5D-71E8-4CB2-8E4A-F1E4FF6DC9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DA5AC1-43C5-4243-9028-07DBB80D0C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8"/>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4EDA1C-27A1-4C83-ACE4-6675EC924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C2185E4-B584-4B9D-9440-DEA0FB9D94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6" y="-906246"/>
            <a:ext cx="1602951" cy="3416298"/>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F33EC8A-EE0A-4395-97E2-DAD467CF73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2" y="0"/>
            <a:ext cx="9729549" cy="16001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F85DA95-16A4-404E-9BFF-27F8E4FC78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907C8A-D08C-0340-9F6B-7BDD41F3795C}"/>
              </a:ext>
            </a:extLst>
          </p:cNvPr>
          <p:cNvSpPr>
            <a:spLocks noGrp="1"/>
          </p:cNvSpPr>
          <p:nvPr>
            <p:ph type="title"/>
          </p:nvPr>
        </p:nvSpPr>
        <p:spPr>
          <a:xfrm>
            <a:off x="1157084" y="374427"/>
            <a:ext cx="10374517" cy="971512"/>
          </a:xfrm>
        </p:spPr>
        <p:txBody>
          <a:bodyPr anchor="ctr">
            <a:normAutofit/>
          </a:bodyPr>
          <a:lstStyle/>
          <a:p>
            <a:r>
              <a:rPr lang="en-US" sz="3200">
                <a:solidFill>
                  <a:schemeClr val="bg1"/>
                </a:solidFill>
              </a:rPr>
              <a:t>Styles </a:t>
            </a:r>
          </a:p>
        </p:txBody>
      </p:sp>
      <p:graphicFrame>
        <p:nvGraphicFramePr>
          <p:cNvPr id="5" name="Content Placeholder 2">
            <a:extLst>
              <a:ext uri="{FF2B5EF4-FFF2-40B4-BE49-F238E27FC236}">
                <a16:creationId xmlns:a16="http://schemas.microsoft.com/office/drawing/2014/main" id="{7471C084-F1B3-25FC-DB32-AE2951652922}"/>
              </a:ext>
            </a:extLst>
          </p:cNvPr>
          <p:cNvGraphicFramePr>
            <a:graphicFrameLocks noGrp="1"/>
          </p:cNvGraphicFramePr>
          <p:nvPr>
            <p:ph idx="1"/>
            <p:extLst>
              <p:ext uri="{D42A27DB-BD31-4B8C-83A1-F6EECF244321}">
                <p14:modId xmlns:p14="http://schemas.microsoft.com/office/powerpoint/2010/main" val="2015040628"/>
              </p:ext>
            </p:extLst>
          </p:nvPr>
        </p:nvGraphicFramePr>
        <p:xfrm>
          <a:off x="579474" y="2062715"/>
          <a:ext cx="11033029" cy="4189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8884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58C9-BD7D-9E44-AAE8-1F65F6A621F7}"/>
              </a:ext>
            </a:extLst>
          </p:cNvPr>
          <p:cNvSpPr>
            <a:spLocks noGrp="1"/>
          </p:cNvSpPr>
          <p:nvPr>
            <p:ph type="title"/>
          </p:nvPr>
        </p:nvSpPr>
        <p:spPr>
          <a:xfrm>
            <a:off x="1371600" y="579397"/>
            <a:ext cx="10241280" cy="1234440"/>
          </a:xfrm>
        </p:spPr>
        <p:txBody>
          <a:bodyPr/>
          <a:lstStyle/>
          <a:p>
            <a:r>
              <a:rPr lang="en-US" dirty="0"/>
              <a:t>Things to consider</a:t>
            </a:r>
          </a:p>
        </p:txBody>
      </p:sp>
      <p:sp>
        <p:nvSpPr>
          <p:cNvPr id="3" name="Content Placeholder 2">
            <a:extLst>
              <a:ext uri="{FF2B5EF4-FFF2-40B4-BE49-F238E27FC236}">
                <a16:creationId xmlns:a16="http://schemas.microsoft.com/office/drawing/2014/main" id="{571C8814-5466-5D43-8CCB-B9D769AC60BD}"/>
              </a:ext>
            </a:extLst>
          </p:cNvPr>
          <p:cNvSpPr>
            <a:spLocks noGrp="1"/>
          </p:cNvSpPr>
          <p:nvPr>
            <p:ph idx="1"/>
          </p:nvPr>
        </p:nvSpPr>
        <p:spPr>
          <a:xfrm>
            <a:off x="1371600" y="2095643"/>
            <a:ext cx="10241280" cy="3959352"/>
          </a:xfrm>
        </p:spPr>
        <p:txBody>
          <a:bodyPr/>
          <a:lstStyle/>
          <a:p>
            <a:r>
              <a:rPr lang="en-US" dirty="0"/>
              <a:t>Not too much “story” </a:t>
            </a:r>
          </a:p>
          <a:p>
            <a:r>
              <a:rPr lang="en-US" dirty="0"/>
              <a:t>When the reader finishes they should know WHY you have chosen this career </a:t>
            </a:r>
          </a:p>
          <a:p>
            <a:r>
              <a:rPr lang="en-US" dirty="0"/>
              <a:t>Steer away from strongly controversial opinions (politics, religion, </a:t>
            </a:r>
            <a:r>
              <a:rPr lang="en-US" dirty="0" err="1"/>
              <a:t>etc</a:t>
            </a:r>
            <a:r>
              <a:rPr lang="en-US" dirty="0"/>
              <a:t>) </a:t>
            </a:r>
          </a:p>
          <a:p>
            <a:pPr lvl="1"/>
            <a:r>
              <a:rPr lang="en-US" dirty="0"/>
              <a:t>Your cultural or faith background can be incorporated</a:t>
            </a:r>
          </a:p>
          <a:p>
            <a:r>
              <a:rPr lang="en-US" dirty="0"/>
              <a:t>If you mention someone or something in your PS, it comes to the table for discussion</a:t>
            </a:r>
          </a:p>
          <a:p>
            <a:endParaRPr lang="en-US" dirty="0"/>
          </a:p>
          <a:p>
            <a:endParaRPr lang="en-US" dirty="0"/>
          </a:p>
        </p:txBody>
      </p:sp>
    </p:spTree>
    <p:extLst>
      <p:ext uri="{BB962C8B-B14F-4D97-AF65-F5344CB8AC3E}">
        <p14:creationId xmlns:p14="http://schemas.microsoft.com/office/powerpoint/2010/main" val="1087968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813A4003-1875-46E3-BBC1-9CF42E133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CDECF1C-4B20-4CD9-90C7-F85AAB3317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08" y="5257371"/>
            <a:ext cx="12203208" cy="1600629"/>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CB46BEC-0E77-41F0-A7D5-D5B40D22558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40517" y="5262916"/>
            <a:ext cx="7751481" cy="11453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B84D73B4-F569-4D64-BA77-14454E09F6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08" y="5262916"/>
            <a:ext cx="8778690" cy="1595084"/>
          </a:xfrm>
          <a:prstGeom prst="rect">
            <a:avLst/>
          </a:prstGeom>
          <a:gradFill>
            <a:gsLst>
              <a:gs pos="0">
                <a:schemeClr val="accent6">
                  <a:lumMod val="75000"/>
                  <a:alpha val="31000"/>
                </a:schemeClr>
              </a:gs>
              <a:gs pos="99000">
                <a:schemeClr val="accent5">
                  <a:alpha val="23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AD437E30-AED3-4732-B13B-17D277D8DF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0126" y="5256870"/>
            <a:ext cx="5301872" cy="1600701"/>
          </a:xfrm>
          <a:prstGeom prst="rect">
            <a:avLst/>
          </a:prstGeom>
          <a:gradFill>
            <a:gsLst>
              <a:gs pos="22000">
                <a:schemeClr val="tx2">
                  <a:lumMod val="75000"/>
                  <a:lumOff val="25000"/>
                  <a:alpha val="0"/>
                </a:schemeClr>
              </a:gs>
              <a:gs pos="99000">
                <a:schemeClr val="tx2">
                  <a:lumMod val="75000"/>
                  <a:lumOff val="25000"/>
                  <a:alpha val="6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7D6C2DE-718B-604E-AE8F-7C61979DE0EC}"/>
              </a:ext>
            </a:extLst>
          </p:cNvPr>
          <p:cNvSpPr>
            <a:spLocks noGrp="1"/>
          </p:cNvSpPr>
          <p:nvPr>
            <p:ph type="title"/>
          </p:nvPr>
        </p:nvSpPr>
        <p:spPr>
          <a:xfrm>
            <a:off x="914400" y="5602884"/>
            <a:ext cx="10698103" cy="827037"/>
          </a:xfrm>
        </p:spPr>
        <p:txBody>
          <a:bodyPr anchor="ctr">
            <a:normAutofit/>
          </a:bodyPr>
          <a:lstStyle/>
          <a:p>
            <a:pPr>
              <a:lnSpc>
                <a:spcPct val="90000"/>
              </a:lnSpc>
            </a:pPr>
            <a:r>
              <a:rPr lang="en-US" sz="3000">
                <a:solidFill>
                  <a:schemeClr val="bg1"/>
                </a:solidFill>
              </a:rPr>
              <a:t>Using your PS to explain special circumstances</a:t>
            </a:r>
          </a:p>
        </p:txBody>
      </p:sp>
      <p:sp>
        <p:nvSpPr>
          <p:cNvPr id="28" name="Content Placeholder 2">
            <a:extLst>
              <a:ext uri="{FF2B5EF4-FFF2-40B4-BE49-F238E27FC236}">
                <a16:creationId xmlns:a16="http://schemas.microsoft.com/office/drawing/2014/main" id="{15B01F8C-5A11-114A-BEB2-E8B180E16AE5}"/>
              </a:ext>
            </a:extLst>
          </p:cNvPr>
          <p:cNvSpPr>
            <a:spLocks noGrp="1"/>
          </p:cNvSpPr>
          <p:nvPr>
            <p:ph idx="1"/>
          </p:nvPr>
        </p:nvSpPr>
        <p:spPr>
          <a:xfrm>
            <a:off x="1371601" y="1028699"/>
            <a:ext cx="9448799" cy="3600451"/>
          </a:xfrm>
        </p:spPr>
        <p:txBody>
          <a:bodyPr>
            <a:noAutofit/>
          </a:bodyPr>
          <a:lstStyle/>
          <a:p>
            <a:r>
              <a:rPr lang="en-US" dirty="0"/>
              <a:t>Explain LOAs </a:t>
            </a:r>
          </a:p>
          <a:p>
            <a:r>
              <a:rPr lang="en-US" dirty="0"/>
              <a:t>Discuss academic difficulties</a:t>
            </a:r>
          </a:p>
          <a:p>
            <a:r>
              <a:rPr lang="en-US" dirty="0"/>
              <a:t>Describe unusual circumstances faced in medical school or in personal life</a:t>
            </a:r>
          </a:p>
          <a:p>
            <a:r>
              <a:rPr lang="en-US" dirty="0"/>
              <a:t>Provide context and discuss lessons learned </a:t>
            </a:r>
          </a:p>
          <a:p>
            <a:r>
              <a:rPr lang="en-US" dirty="0" smtClean="0"/>
              <a:t>Ask </a:t>
            </a:r>
            <a:r>
              <a:rPr lang="en-US" dirty="0"/>
              <a:t>your advising dean if you question whether or not or how you should disclose or discuss something </a:t>
            </a:r>
          </a:p>
        </p:txBody>
      </p:sp>
    </p:spTree>
    <p:extLst>
      <p:ext uri="{BB962C8B-B14F-4D97-AF65-F5344CB8AC3E}">
        <p14:creationId xmlns:p14="http://schemas.microsoft.com/office/powerpoint/2010/main" val="3353841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13B5A-0F9F-A54E-9C14-75AACF06D7AA}"/>
              </a:ext>
            </a:extLst>
          </p:cNvPr>
          <p:cNvSpPr>
            <a:spLocks noGrp="1"/>
          </p:cNvSpPr>
          <p:nvPr>
            <p:ph type="title"/>
          </p:nvPr>
        </p:nvSpPr>
        <p:spPr>
          <a:xfrm>
            <a:off x="1371600" y="296764"/>
            <a:ext cx="10241280" cy="1234440"/>
          </a:xfrm>
        </p:spPr>
        <p:txBody>
          <a:bodyPr/>
          <a:lstStyle/>
          <a:p>
            <a:r>
              <a:rPr lang="en-US" dirty="0"/>
              <a:t>Points to consider</a:t>
            </a:r>
          </a:p>
        </p:txBody>
      </p:sp>
      <p:sp>
        <p:nvSpPr>
          <p:cNvPr id="3" name="Content Placeholder 2">
            <a:extLst>
              <a:ext uri="{FF2B5EF4-FFF2-40B4-BE49-F238E27FC236}">
                <a16:creationId xmlns:a16="http://schemas.microsoft.com/office/drawing/2014/main" id="{221C0E03-F05E-2F41-960C-404051BD5EF5}"/>
              </a:ext>
            </a:extLst>
          </p:cNvPr>
          <p:cNvSpPr>
            <a:spLocks noGrp="1"/>
          </p:cNvSpPr>
          <p:nvPr>
            <p:ph idx="1"/>
          </p:nvPr>
        </p:nvSpPr>
        <p:spPr/>
        <p:txBody>
          <a:bodyPr/>
          <a:lstStyle/>
          <a:p>
            <a:r>
              <a:rPr lang="en-US" dirty="0"/>
              <a:t>Use a theme or find a way to make your paragraphs flow and tie thoughts together </a:t>
            </a:r>
          </a:p>
          <a:p>
            <a:r>
              <a:rPr lang="en-US" dirty="0"/>
              <a:t>Be careful to use correct grammar, verb tense, and spelling</a:t>
            </a:r>
          </a:p>
          <a:p>
            <a:r>
              <a:rPr lang="en-US" dirty="0"/>
              <a:t>Have MULTIPLE people proof it and give you feedback </a:t>
            </a:r>
          </a:p>
          <a:p>
            <a:pPr lvl="1"/>
            <a:r>
              <a:rPr lang="en-US" dirty="0"/>
              <a:t>Parent, significant other, MSPE dean, physicians or residents in your specialty, English teacher </a:t>
            </a:r>
          </a:p>
        </p:txBody>
      </p:sp>
    </p:spTree>
    <p:extLst>
      <p:ext uri="{BB962C8B-B14F-4D97-AF65-F5344CB8AC3E}">
        <p14:creationId xmlns:p14="http://schemas.microsoft.com/office/powerpoint/2010/main" val="565104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84B62-1450-2D43-8EB4-F2FD7CBC1DB3}"/>
              </a:ext>
            </a:extLst>
          </p:cNvPr>
          <p:cNvSpPr>
            <a:spLocks noGrp="1"/>
          </p:cNvSpPr>
          <p:nvPr>
            <p:ph type="title"/>
          </p:nvPr>
        </p:nvSpPr>
        <p:spPr>
          <a:xfrm>
            <a:off x="1371600" y="304462"/>
            <a:ext cx="10241280" cy="1234440"/>
          </a:xfrm>
        </p:spPr>
        <p:txBody>
          <a:bodyPr/>
          <a:lstStyle/>
          <a:p>
            <a:r>
              <a:rPr lang="en-US" dirty="0"/>
              <a:t>Don’t…</a:t>
            </a:r>
          </a:p>
        </p:txBody>
      </p:sp>
      <p:graphicFrame>
        <p:nvGraphicFramePr>
          <p:cNvPr id="5" name="Content Placeholder 2">
            <a:extLst>
              <a:ext uri="{FF2B5EF4-FFF2-40B4-BE49-F238E27FC236}">
                <a16:creationId xmlns:a16="http://schemas.microsoft.com/office/drawing/2014/main" id="{EADDC37D-D3CC-E477-7B02-F50DB8D29564}"/>
              </a:ext>
            </a:extLst>
          </p:cNvPr>
          <p:cNvGraphicFramePr>
            <a:graphicFrameLocks noGrp="1"/>
          </p:cNvGraphicFramePr>
          <p:nvPr>
            <p:ph idx="1"/>
          </p:nvPr>
        </p:nvGraphicFramePr>
        <p:xfrm>
          <a:off x="1371600" y="2112264"/>
          <a:ext cx="10241280" cy="3959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9541459"/>
      </p:ext>
    </p:extLst>
  </p:cSld>
  <p:clrMapOvr>
    <a:masterClrMapping/>
  </p:clrMapOvr>
</p:sld>
</file>

<file path=ppt/theme/theme1.xml><?xml version="1.0" encoding="utf-8"?>
<a:theme xmlns:a="http://schemas.openxmlformats.org/drawingml/2006/main" name="GradientRiseVTI">
  <a:themeElements>
    <a:clrScheme name="AnalogousFromLightSeedRightStep">
      <a:dk1>
        <a:srgbClr val="000000"/>
      </a:dk1>
      <a:lt1>
        <a:srgbClr val="FFFFFF"/>
      </a:lt1>
      <a:dk2>
        <a:srgbClr val="412440"/>
      </a:dk2>
      <a:lt2>
        <a:srgbClr val="E8E4E2"/>
      </a:lt2>
      <a:accent1>
        <a:srgbClr val="81A7BB"/>
      </a:accent1>
      <a:accent2>
        <a:srgbClr val="7F8DBA"/>
      </a:accent2>
      <a:accent3>
        <a:srgbClr val="9F96C6"/>
      </a:accent3>
      <a:accent4>
        <a:srgbClr val="A27FBA"/>
      </a:accent4>
      <a:accent5>
        <a:srgbClr val="C492C3"/>
      </a:accent5>
      <a:accent6>
        <a:srgbClr val="BA7FA0"/>
      </a:accent6>
      <a:hlink>
        <a:srgbClr val="A7775C"/>
      </a:hlink>
      <a:folHlink>
        <a:srgbClr val="7F7F7F"/>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17</TotalTime>
  <Words>1207</Words>
  <Application>Microsoft Office PowerPoint</Application>
  <PresentationFormat>Widescreen</PresentationFormat>
  <Paragraphs>120</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Tw Cen MT</vt:lpstr>
      <vt:lpstr>GradientRiseVTI</vt:lpstr>
      <vt:lpstr> Road  to Match   Personal Statement  &amp;  LORs</vt:lpstr>
      <vt:lpstr>CV Brief overview</vt:lpstr>
      <vt:lpstr>Personal Statement </vt:lpstr>
      <vt:lpstr>Personal Statement </vt:lpstr>
      <vt:lpstr>Styles </vt:lpstr>
      <vt:lpstr>Things to consider</vt:lpstr>
      <vt:lpstr>Using your PS to explain special circumstances</vt:lpstr>
      <vt:lpstr>Points to consider</vt:lpstr>
      <vt:lpstr>Don’t…</vt:lpstr>
      <vt:lpstr>Processing points</vt:lpstr>
      <vt:lpstr>Letters of Recommendation</vt:lpstr>
      <vt:lpstr>LOR considerations</vt:lpstr>
      <vt:lpstr>Letters of recommendation – WHO?</vt:lpstr>
      <vt:lpstr>Letters of recommendation – when?</vt:lpstr>
      <vt:lpstr>Asking for a LOR</vt:lpstr>
      <vt:lpstr>Example</vt:lpstr>
      <vt:lpstr>TO waive or not to waive?</vt:lpstr>
      <vt:lpstr>near deadline and not turned in?</vt:lpstr>
      <vt:lpstr>LOR in ERAS</vt:lpstr>
      <vt:lpstr>LOR in ERAS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to Match   Personal Statement and LORs</dc:title>
  <dc:creator>Lyssa Weatherly</dc:creator>
  <cp:lastModifiedBy>Robyn Herring</cp:lastModifiedBy>
  <cp:revision>4</cp:revision>
  <dcterms:created xsi:type="dcterms:W3CDTF">2022-05-04T04:04:32Z</dcterms:created>
  <dcterms:modified xsi:type="dcterms:W3CDTF">2022-05-04T13:57:25Z</dcterms:modified>
</cp:coreProperties>
</file>