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Graduation 2022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Lauren Nichols, Associate Director of Records</a:t>
            </a:r>
          </a:p>
          <a:p>
            <a:r>
              <a:rPr lang="en-US" dirty="0" smtClean="0"/>
              <a:t>Office of Enrollment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7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for Graduation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Graduation Applications for 2022 year will be submitted in Workday using the Apply for Program Completion task </a:t>
            </a:r>
          </a:p>
          <a:p>
            <a:r>
              <a:rPr lang="en-US" dirty="0" smtClean="0"/>
              <a:t>Detailed instructions on applying for graduation will be sent out next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7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 to Apply for Graduation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Graduation Application opens November 1, 2021</a:t>
            </a:r>
          </a:p>
          <a:p>
            <a:r>
              <a:rPr lang="en-US" sz="2400" dirty="0" smtClean="0"/>
              <a:t>Last day to submit application for graduation is January 21, 2022</a:t>
            </a:r>
          </a:p>
        </p:txBody>
      </p:sp>
    </p:spTree>
    <p:extLst>
      <p:ext uri="{BB962C8B-B14F-4D97-AF65-F5344CB8AC3E}">
        <p14:creationId xmlns:p14="http://schemas.microsoft.com/office/powerpoint/2010/main" val="123063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Licensure process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Office of Enrollment Management will automatically send the required Licensure Appendix A to the Mississippi Board of Medicine for any graduate who matches in Mississippi upon graduation.</a:t>
            </a:r>
          </a:p>
          <a:p>
            <a:r>
              <a:rPr lang="en-US" dirty="0" smtClean="0"/>
              <a:t>Graduates who match in a different state will need to submit their licensure form to Lauren Nichols.  Licensure forms can be emailed to lnichols3@umc.edu or dropped off at The Office of Enrollment Management. </a:t>
            </a:r>
          </a:p>
          <a:p>
            <a:r>
              <a:rPr lang="en-US" dirty="0" smtClean="0"/>
              <a:t>All licensure forms will be sent out the day of graduation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674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149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Graduation 2022 </vt:lpstr>
      <vt:lpstr>Applying for Graduation </vt:lpstr>
      <vt:lpstr>Deadline to Apply for Graduation</vt:lpstr>
      <vt:lpstr>Licensure process  </vt:lpstr>
    </vt:vector>
  </TitlesOfParts>
  <Company>UMMC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2022</dc:title>
  <dc:creator>Lauren Nichols</dc:creator>
  <cp:lastModifiedBy>Lauren Nichols</cp:lastModifiedBy>
  <cp:revision>3</cp:revision>
  <dcterms:created xsi:type="dcterms:W3CDTF">2021-01-29T14:22:01Z</dcterms:created>
  <dcterms:modified xsi:type="dcterms:W3CDTF">2021-01-29T15:08:42Z</dcterms:modified>
</cp:coreProperties>
</file>