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9377600" cy="32918400"/>
  <p:notesSz cx="6934200" cy="9232900"/>
  <p:defaultTextStyle>
    <a:defPPr>
      <a:defRPr lang="en-US"/>
    </a:defPPr>
    <a:lvl1pPr marL="0" algn="l" defTabSz="3950208" rtl="0" eaLnBrk="1" latinLnBrk="0" hangingPunct="1">
      <a:defRPr sz="7776" kern="1200">
        <a:solidFill>
          <a:schemeClr val="tx1"/>
        </a:solidFill>
        <a:latin typeface="+mn-lt"/>
        <a:ea typeface="+mn-ea"/>
        <a:cs typeface="+mn-cs"/>
      </a:defRPr>
    </a:lvl1pPr>
    <a:lvl2pPr marL="1975104" algn="l" defTabSz="3950208" rtl="0" eaLnBrk="1" latinLnBrk="0" hangingPunct="1">
      <a:defRPr sz="7776" kern="1200">
        <a:solidFill>
          <a:schemeClr val="tx1"/>
        </a:solidFill>
        <a:latin typeface="+mn-lt"/>
        <a:ea typeface="+mn-ea"/>
        <a:cs typeface="+mn-cs"/>
      </a:defRPr>
    </a:lvl2pPr>
    <a:lvl3pPr marL="3950208" algn="l" defTabSz="3950208" rtl="0" eaLnBrk="1" latinLnBrk="0" hangingPunct="1">
      <a:defRPr sz="7776" kern="1200">
        <a:solidFill>
          <a:schemeClr val="tx1"/>
        </a:solidFill>
        <a:latin typeface="+mn-lt"/>
        <a:ea typeface="+mn-ea"/>
        <a:cs typeface="+mn-cs"/>
      </a:defRPr>
    </a:lvl3pPr>
    <a:lvl4pPr marL="5925312" algn="l" defTabSz="3950208" rtl="0" eaLnBrk="1" latinLnBrk="0" hangingPunct="1">
      <a:defRPr sz="7776" kern="1200">
        <a:solidFill>
          <a:schemeClr val="tx1"/>
        </a:solidFill>
        <a:latin typeface="+mn-lt"/>
        <a:ea typeface="+mn-ea"/>
        <a:cs typeface="+mn-cs"/>
      </a:defRPr>
    </a:lvl4pPr>
    <a:lvl5pPr marL="7900416" algn="l" defTabSz="3950208" rtl="0" eaLnBrk="1" latinLnBrk="0" hangingPunct="1">
      <a:defRPr sz="7776" kern="1200">
        <a:solidFill>
          <a:schemeClr val="tx1"/>
        </a:solidFill>
        <a:latin typeface="+mn-lt"/>
        <a:ea typeface="+mn-ea"/>
        <a:cs typeface="+mn-cs"/>
      </a:defRPr>
    </a:lvl5pPr>
    <a:lvl6pPr marL="9875520" algn="l" defTabSz="3950208" rtl="0" eaLnBrk="1" latinLnBrk="0" hangingPunct="1">
      <a:defRPr sz="7776" kern="1200">
        <a:solidFill>
          <a:schemeClr val="tx1"/>
        </a:solidFill>
        <a:latin typeface="+mn-lt"/>
        <a:ea typeface="+mn-ea"/>
        <a:cs typeface="+mn-cs"/>
      </a:defRPr>
    </a:lvl6pPr>
    <a:lvl7pPr marL="11850624" algn="l" defTabSz="3950208" rtl="0" eaLnBrk="1" latinLnBrk="0" hangingPunct="1">
      <a:defRPr sz="7776" kern="1200">
        <a:solidFill>
          <a:schemeClr val="tx1"/>
        </a:solidFill>
        <a:latin typeface="+mn-lt"/>
        <a:ea typeface="+mn-ea"/>
        <a:cs typeface="+mn-cs"/>
      </a:defRPr>
    </a:lvl7pPr>
    <a:lvl8pPr marL="13825728" algn="l" defTabSz="3950208" rtl="0" eaLnBrk="1" latinLnBrk="0" hangingPunct="1">
      <a:defRPr sz="7776" kern="1200">
        <a:solidFill>
          <a:schemeClr val="tx1"/>
        </a:solidFill>
        <a:latin typeface="+mn-lt"/>
        <a:ea typeface="+mn-ea"/>
        <a:cs typeface="+mn-cs"/>
      </a:defRPr>
    </a:lvl8pPr>
    <a:lvl9pPr marL="15800832" algn="l" defTabSz="3950208" rtl="0" eaLnBrk="1" latinLnBrk="0" hangingPunct="1">
      <a:defRPr sz="777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9662"/>
    <a:srgbClr val="94C474"/>
    <a:srgbClr val="03873E"/>
    <a:srgbClr val="E2E2E2"/>
    <a:srgbClr val="89CDCD"/>
    <a:srgbClr val="2DDFB5"/>
    <a:srgbClr val="43BB8D"/>
    <a:srgbClr val="1AAC89"/>
    <a:srgbClr val="70AD4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3D9072-4E09-4A4D-81A6-54D8C9B960FA}" v="18" dt="2020-05-02T02:04:03.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p:scale>
          <a:sx n="40" d="100"/>
          <a:sy n="40" d="100"/>
        </p:scale>
        <p:origin x="-2658" y="-55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any L. Hardin" userId="S::blhardin@umc.edu::865817be-4d6c-4cce-9415-b818204b4685" providerId="AD" clId="Web-{33029D76-9ADC-0AF4-F02E-F6BBF1961C8A}"/>
    <pc:docChg chg="modSld">
      <pc:chgData name="Brittany L. Hardin" userId="S::blhardin@umc.edu::865817be-4d6c-4cce-9415-b818204b4685" providerId="AD" clId="Web-{33029D76-9ADC-0AF4-F02E-F6BBF1961C8A}" dt="2020-04-16T15:56:22.447" v="363" actId="1076"/>
      <pc:docMkLst>
        <pc:docMk/>
      </pc:docMkLst>
      <pc:sldChg chg="addSp delSp modSp">
        <pc:chgData name="Brittany L. Hardin" userId="S::blhardin@umc.edu::865817be-4d6c-4cce-9415-b818204b4685" providerId="AD" clId="Web-{33029D76-9ADC-0AF4-F02E-F6BBF1961C8A}" dt="2020-04-16T15:56:22.447" v="363" actId="1076"/>
        <pc:sldMkLst>
          <pc:docMk/>
          <pc:sldMk cId="880239239" sldId="256"/>
        </pc:sldMkLst>
        <pc:spChg chg="add mod">
          <ac:chgData name="Brittany L. Hardin" userId="S::blhardin@umc.edu::865817be-4d6c-4cce-9415-b818204b4685" providerId="AD" clId="Web-{33029D76-9ADC-0AF4-F02E-F6BBF1961C8A}" dt="2020-04-16T15:23:54.422" v="3" actId="20577"/>
          <ac:spMkLst>
            <pc:docMk/>
            <pc:sldMk cId="880239239" sldId="256"/>
            <ac:spMk id="10" creationId="{58649820-332E-4CE2-A617-0D79DF57CCEC}"/>
          </ac:spMkLst>
        </pc:spChg>
        <pc:spChg chg="add mod">
          <ac:chgData name="Brittany L. Hardin" userId="S::blhardin@umc.edu::865817be-4d6c-4cce-9415-b818204b4685" providerId="AD" clId="Web-{33029D76-9ADC-0AF4-F02E-F6BBF1961C8A}" dt="2020-04-16T15:26:39.264" v="15" actId="20577"/>
          <ac:spMkLst>
            <pc:docMk/>
            <pc:sldMk cId="880239239" sldId="256"/>
            <ac:spMk id="13" creationId="{65422E20-00D1-4D70-A0D0-3A96B49059DE}"/>
          </ac:spMkLst>
        </pc:spChg>
        <pc:spChg chg="add mod">
          <ac:chgData name="Brittany L. Hardin" userId="S::blhardin@umc.edu::865817be-4d6c-4cce-9415-b818204b4685" providerId="AD" clId="Web-{33029D76-9ADC-0AF4-F02E-F6BBF1961C8A}" dt="2020-04-16T15:56:22.447" v="363" actId="1076"/>
          <ac:spMkLst>
            <pc:docMk/>
            <pc:sldMk cId="880239239" sldId="256"/>
            <ac:spMk id="14" creationId="{9D3A4181-AD3E-4D4E-BC51-7334EB817C7E}"/>
          </ac:spMkLst>
        </pc:spChg>
        <pc:spChg chg="add mod">
          <ac:chgData name="Brittany L. Hardin" userId="S::blhardin@umc.edu::865817be-4d6c-4cce-9415-b818204b4685" providerId="AD" clId="Web-{33029D76-9ADC-0AF4-F02E-F6BBF1961C8A}" dt="2020-04-16T15:39:13.950" v="22" actId="20577"/>
          <ac:spMkLst>
            <pc:docMk/>
            <pc:sldMk cId="880239239" sldId="256"/>
            <ac:spMk id="16" creationId="{84097459-3660-4944-82EF-D20578D452A2}"/>
          </ac:spMkLst>
        </pc:spChg>
        <pc:spChg chg="add del mod">
          <ac:chgData name="Brittany L. Hardin" userId="S::blhardin@umc.edu::865817be-4d6c-4cce-9415-b818204b4685" providerId="AD" clId="Web-{33029D76-9ADC-0AF4-F02E-F6BBF1961C8A}" dt="2020-04-16T15:42:25.262" v="57"/>
          <ac:spMkLst>
            <pc:docMk/>
            <pc:sldMk cId="880239239" sldId="256"/>
            <ac:spMk id="22" creationId="{3C6A5B80-292C-4572-A27B-86BA16EB4249}"/>
          </ac:spMkLst>
        </pc:spChg>
        <pc:graphicFrameChg chg="add del mod modGraphic">
          <ac:chgData name="Brittany L. Hardin" userId="S::blhardin@umc.edu::865817be-4d6c-4cce-9415-b818204b4685" providerId="AD" clId="Web-{33029D76-9ADC-0AF4-F02E-F6BBF1961C8A}" dt="2020-04-16T15:26:11.718" v="11"/>
          <ac:graphicFrameMkLst>
            <pc:docMk/>
            <pc:sldMk cId="880239239" sldId="256"/>
            <ac:graphicFrameMk id="12" creationId="{EFEBCDF2-08E1-47B5-8726-C744152D728C}"/>
          </ac:graphicFrameMkLst>
        </pc:graphicFrameChg>
        <pc:graphicFrameChg chg="add del mod">
          <ac:chgData name="Brittany L. Hardin" userId="S::blhardin@umc.edu::865817be-4d6c-4cce-9415-b818204b4685" providerId="AD" clId="Web-{33029D76-9ADC-0AF4-F02E-F6BBF1961C8A}" dt="2020-04-16T15:26:48.655" v="18"/>
          <ac:graphicFrameMkLst>
            <pc:docMk/>
            <pc:sldMk cId="880239239" sldId="256"/>
            <ac:graphicFrameMk id="15" creationId="{4A50F05D-785A-4A54-B5FB-B4E2F0C7B9B9}"/>
          </ac:graphicFrameMkLst>
        </pc:graphicFrameChg>
        <pc:graphicFrameChg chg="add mod modGraphic">
          <ac:chgData name="Brittany L. Hardin" userId="S::blhardin@umc.edu::865817be-4d6c-4cce-9415-b818204b4685" providerId="AD" clId="Web-{33029D76-9ADC-0AF4-F02E-F6BBF1961C8A}" dt="2020-04-16T15:53:51.650" v="332"/>
          <ac:graphicFrameMkLst>
            <pc:docMk/>
            <pc:sldMk cId="880239239" sldId="256"/>
            <ac:graphicFrameMk id="19" creationId="{A3FB0DE5-1531-4392-94F5-704101C344A7}"/>
          </ac:graphicFrameMkLst>
        </pc:graphicFrameChg>
      </pc:sldChg>
    </pc:docChg>
  </pc:docChgLst>
  <pc:docChgLst>
    <pc:chgData name="Brittany L. Hardin" userId="S::blhardin@umc.edu::865817be-4d6c-4cce-9415-b818204b4685" providerId="AD" clId="Web-{395EC679-E847-FCB1-0AA3-DF2D33F4BB27}"/>
    <pc:docChg chg="addSld delSld modSld">
      <pc:chgData name="Brittany L. Hardin" userId="S::blhardin@umc.edu::865817be-4d6c-4cce-9415-b818204b4685" providerId="AD" clId="Web-{395EC679-E847-FCB1-0AA3-DF2D33F4BB27}" dt="2020-04-16T17:19:21.878" v="803"/>
      <pc:docMkLst>
        <pc:docMk/>
      </pc:docMkLst>
      <pc:sldChg chg="addSp delSp modSp mod setBg">
        <pc:chgData name="Brittany L. Hardin" userId="S::blhardin@umc.edu::865817be-4d6c-4cce-9415-b818204b4685" providerId="AD" clId="Web-{395EC679-E847-FCB1-0AA3-DF2D33F4BB27}" dt="2020-04-16T17:18:41.751" v="802" actId="1076"/>
        <pc:sldMkLst>
          <pc:docMk/>
          <pc:sldMk cId="880239239" sldId="256"/>
        </pc:sldMkLst>
        <pc:spChg chg="mod">
          <ac:chgData name="Brittany L. Hardin" userId="S::blhardin@umc.edu::865817be-4d6c-4cce-9415-b818204b4685" providerId="AD" clId="Web-{395EC679-E847-FCB1-0AA3-DF2D33F4BB27}" dt="2020-04-16T16:14:35.470" v="128" actId="20577"/>
          <ac:spMkLst>
            <pc:docMk/>
            <pc:sldMk cId="880239239" sldId="256"/>
            <ac:spMk id="3" creationId="{00000000-0000-0000-0000-000000000000}"/>
          </ac:spMkLst>
        </pc:spChg>
        <pc:spChg chg="mod">
          <ac:chgData name="Brittany L. Hardin" userId="S::blhardin@umc.edu::865817be-4d6c-4cce-9415-b818204b4685" providerId="AD" clId="Web-{395EC679-E847-FCB1-0AA3-DF2D33F4BB27}" dt="2020-04-16T16:13:40.296" v="125" actId="1076"/>
          <ac:spMkLst>
            <pc:docMk/>
            <pc:sldMk cId="880239239" sldId="256"/>
            <ac:spMk id="4" creationId="{00000000-0000-0000-0000-000000000000}"/>
          </ac:spMkLst>
        </pc:spChg>
        <pc:spChg chg="del mod">
          <ac:chgData name="Brittany L. Hardin" userId="S::blhardin@umc.edu::865817be-4d6c-4cce-9415-b818204b4685" providerId="AD" clId="Web-{395EC679-E847-FCB1-0AA3-DF2D33F4BB27}" dt="2020-04-16T16:56:49.474" v="630"/>
          <ac:spMkLst>
            <pc:docMk/>
            <pc:sldMk cId="880239239" sldId="256"/>
            <ac:spMk id="9" creationId="{75C0FCDC-2EAF-4FD5-8B44-57A28D488DAC}"/>
          </ac:spMkLst>
        </pc:spChg>
        <pc:spChg chg="mod">
          <ac:chgData name="Brittany L. Hardin" userId="S::blhardin@umc.edu::865817be-4d6c-4cce-9415-b818204b4685" providerId="AD" clId="Web-{395EC679-E847-FCB1-0AA3-DF2D33F4BB27}" dt="2020-04-16T17:17:05.389" v="795" actId="1076"/>
          <ac:spMkLst>
            <pc:docMk/>
            <pc:sldMk cId="880239239" sldId="256"/>
            <ac:spMk id="11" creationId="{DA31A7E7-A35C-4B17-B937-81DA0723AF22}"/>
          </ac:spMkLst>
        </pc:spChg>
        <pc:spChg chg="mod">
          <ac:chgData name="Brittany L. Hardin" userId="S::blhardin@umc.edu::865817be-4d6c-4cce-9415-b818204b4685" providerId="AD" clId="Web-{395EC679-E847-FCB1-0AA3-DF2D33F4BB27}" dt="2020-04-16T17:14:28.165" v="783" actId="1076"/>
          <ac:spMkLst>
            <pc:docMk/>
            <pc:sldMk cId="880239239" sldId="256"/>
            <ac:spMk id="12" creationId="{340F8530-1304-45D1-8A44-A2AD43173E49}"/>
          </ac:spMkLst>
        </pc:spChg>
        <pc:spChg chg="mod">
          <ac:chgData name="Brittany L. Hardin" userId="S::blhardin@umc.edu::865817be-4d6c-4cce-9415-b818204b4685" providerId="AD" clId="Web-{395EC679-E847-FCB1-0AA3-DF2D33F4BB27}" dt="2020-04-16T17:18:41.751" v="802" actId="1076"/>
          <ac:spMkLst>
            <pc:docMk/>
            <pc:sldMk cId="880239239" sldId="256"/>
            <ac:spMk id="14" creationId="{9D3A4181-AD3E-4D4E-BC51-7334EB817C7E}"/>
          </ac:spMkLst>
        </pc:spChg>
        <pc:spChg chg="add del mod">
          <ac:chgData name="Brittany L. Hardin" userId="S::blhardin@umc.edu::865817be-4d6c-4cce-9415-b818204b4685" providerId="AD" clId="Web-{395EC679-E847-FCB1-0AA3-DF2D33F4BB27}" dt="2020-04-16T15:59:51.879" v="9"/>
          <ac:spMkLst>
            <pc:docMk/>
            <pc:sldMk cId="880239239" sldId="256"/>
            <ac:spMk id="15" creationId="{A02DE4AA-281D-42C5-9CB9-7867540FDE6B}"/>
          </ac:spMkLst>
        </pc:spChg>
        <pc:spChg chg="mod">
          <ac:chgData name="Brittany L. Hardin" userId="S::blhardin@umc.edu::865817be-4d6c-4cce-9415-b818204b4685" providerId="AD" clId="Web-{395EC679-E847-FCB1-0AA3-DF2D33F4BB27}" dt="2020-04-16T17:16:31.357" v="793" actId="14100"/>
          <ac:spMkLst>
            <pc:docMk/>
            <pc:sldMk cId="880239239" sldId="256"/>
            <ac:spMk id="17" creationId="{2AF001A8-C5D8-441E-A010-09D73C0AB922}"/>
          </ac:spMkLst>
        </pc:spChg>
        <pc:spChg chg="mod">
          <ac:chgData name="Brittany L. Hardin" userId="S::blhardin@umc.edu::865817be-4d6c-4cce-9415-b818204b4685" providerId="AD" clId="Web-{395EC679-E847-FCB1-0AA3-DF2D33F4BB27}" dt="2020-04-16T16:17:20.601" v="142" actId="20577"/>
          <ac:spMkLst>
            <pc:docMk/>
            <pc:sldMk cId="880239239" sldId="256"/>
            <ac:spMk id="18" creationId="{00000000-0000-0000-0000-000000000000}"/>
          </ac:spMkLst>
        </pc:spChg>
        <pc:spChg chg="mod">
          <ac:chgData name="Brittany L. Hardin" userId="S::blhardin@umc.edu::865817be-4d6c-4cce-9415-b818204b4685" providerId="AD" clId="Web-{395EC679-E847-FCB1-0AA3-DF2D33F4BB27}" dt="2020-04-16T16:11:18.198" v="111" actId="14100"/>
          <ac:spMkLst>
            <pc:docMk/>
            <pc:sldMk cId="880239239" sldId="256"/>
            <ac:spMk id="20" creationId="{00000000-0000-0000-0000-000000000000}"/>
          </ac:spMkLst>
        </pc:spChg>
        <pc:spChg chg="mod">
          <ac:chgData name="Brittany L. Hardin" userId="S::blhardin@umc.edu::865817be-4d6c-4cce-9415-b818204b4685" providerId="AD" clId="Web-{395EC679-E847-FCB1-0AA3-DF2D33F4BB27}" dt="2020-04-16T16:13:21.718" v="123" actId="1076"/>
          <ac:spMkLst>
            <pc:docMk/>
            <pc:sldMk cId="880239239" sldId="256"/>
            <ac:spMk id="21" creationId="{00000000-0000-0000-0000-000000000000}"/>
          </ac:spMkLst>
        </pc:spChg>
        <pc:spChg chg="add mod">
          <ac:chgData name="Brittany L. Hardin" userId="S::blhardin@umc.edu::865817be-4d6c-4cce-9415-b818204b4685" providerId="AD" clId="Web-{395EC679-E847-FCB1-0AA3-DF2D33F4BB27}" dt="2020-04-16T16:18:22.478" v="154" actId="1076"/>
          <ac:spMkLst>
            <pc:docMk/>
            <pc:sldMk cId="880239239" sldId="256"/>
            <ac:spMk id="22" creationId="{ED4B163C-3A27-4D8B-9508-2A7DD7BBEAD0}"/>
          </ac:spMkLst>
        </pc:spChg>
        <pc:spChg chg="mod ord">
          <ac:chgData name="Brittany L. Hardin" userId="S::blhardin@umc.edu::865817be-4d6c-4cce-9415-b818204b4685" providerId="AD" clId="Web-{395EC679-E847-FCB1-0AA3-DF2D33F4BB27}" dt="2020-04-16T17:15:02.744" v="784" actId="14100"/>
          <ac:spMkLst>
            <pc:docMk/>
            <pc:sldMk cId="880239239" sldId="256"/>
            <ac:spMk id="24" creationId="{8166D4B3-4D5A-4E8C-88B3-215C11347469}"/>
          </ac:spMkLst>
        </pc:spChg>
        <pc:spChg chg="mod">
          <ac:chgData name="Brittany L. Hardin" userId="S::blhardin@umc.edu::865817be-4d6c-4cce-9415-b818204b4685" providerId="AD" clId="Web-{395EC679-E847-FCB1-0AA3-DF2D33F4BB27}" dt="2020-04-16T16:23:21.269" v="237" actId="20577"/>
          <ac:spMkLst>
            <pc:docMk/>
            <pc:sldMk cId="880239239" sldId="256"/>
            <ac:spMk id="25" creationId="{48CE61A6-5B75-4356-803E-9219587D6073}"/>
          </ac:spMkLst>
        </pc:spChg>
        <pc:spChg chg="del mod">
          <ac:chgData name="Brittany L. Hardin" userId="S::blhardin@umc.edu::865817be-4d6c-4cce-9415-b818204b4685" providerId="AD" clId="Web-{395EC679-E847-FCB1-0AA3-DF2D33F4BB27}" dt="2020-04-16T17:09:13.733" v="755"/>
          <ac:spMkLst>
            <pc:docMk/>
            <pc:sldMk cId="880239239" sldId="256"/>
            <ac:spMk id="26" creationId="{39F3A80D-8BF1-47C2-B9F9-BF5A0ACB9F2C}"/>
          </ac:spMkLst>
        </pc:spChg>
        <pc:spChg chg="add del mod">
          <ac:chgData name="Brittany L. Hardin" userId="S::blhardin@umc.edu::865817be-4d6c-4cce-9415-b818204b4685" providerId="AD" clId="Web-{395EC679-E847-FCB1-0AA3-DF2D33F4BB27}" dt="2020-04-16T17:02:03.172" v="664"/>
          <ac:spMkLst>
            <pc:docMk/>
            <pc:sldMk cId="880239239" sldId="256"/>
            <ac:spMk id="28" creationId="{4A032033-177E-47EC-AB36-A3564A286D61}"/>
          </ac:spMkLst>
        </pc:spChg>
        <pc:spChg chg="add del">
          <ac:chgData name="Brittany L. Hardin" userId="S::blhardin@umc.edu::865817be-4d6c-4cce-9415-b818204b4685" providerId="AD" clId="Web-{395EC679-E847-FCB1-0AA3-DF2D33F4BB27}" dt="2020-04-16T17:12:02.630" v="771"/>
          <ac:spMkLst>
            <pc:docMk/>
            <pc:sldMk cId="880239239" sldId="256"/>
            <ac:spMk id="29" creationId="{6D28A651-770F-411D-9DD4-BEC7B3F5B34A}"/>
          </ac:spMkLst>
        </pc:spChg>
        <pc:spChg chg="add mod">
          <ac:chgData name="Brittany L. Hardin" userId="S::blhardin@umc.edu::865817be-4d6c-4cce-9415-b818204b4685" providerId="AD" clId="Web-{395EC679-E847-FCB1-0AA3-DF2D33F4BB27}" dt="2020-04-16T17:15:17.307" v="786" actId="1076"/>
          <ac:spMkLst>
            <pc:docMk/>
            <pc:sldMk cId="880239239" sldId="256"/>
            <ac:spMk id="30" creationId="{B794F7B3-0B46-49B7-868D-FE60CD35DD08}"/>
          </ac:spMkLst>
        </pc:spChg>
        <pc:spChg chg="mod">
          <ac:chgData name="Brittany L. Hardin" userId="S::blhardin@umc.edu::865817be-4d6c-4cce-9415-b818204b4685" providerId="AD" clId="Web-{395EC679-E847-FCB1-0AA3-DF2D33F4BB27}" dt="2020-04-16T16:20:32.029" v="208" actId="1076"/>
          <ac:spMkLst>
            <pc:docMk/>
            <pc:sldMk cId="880239239" sldId="256"/>
            <ac:spMk id="31" creationId="{00000000-0000-0000-0000-000000000000}"/>
          </ac:spMkLst>
        </pc:spChg>
        <pc:spChg chg="mod">
          <ac:chgData name="Brittany L. Hardin" userId="S::blhardin@umc.edu::865817be-4d6c-4cce-9415-b818204b4685" providerId="AD" clId="Web-{395EC679-E847-FCB1-0AA3-DF2D33F4BB27}" dt="2020-04-16T16:27:42.730" v="340" actId="20577"/>
          <ac:spMkLst>
            <pc:docMk/>
            <pc:sldMk cId="880239239" sldId="256"/>
            <ac:spMk id="32" creationId="{00000000-0000-0000-0000-000000000000}"/>
          </ac:spMkLst>
        </pc:spChg>
        <pc:spChg chg="mod">
          <ac:chgData name="Brittany L. Hardin" userId="S::blhardin@umc.edu::865817be-4d6c-4cce-9415-b818204b4685" providerId="AD" clId="Web-{395EC679-E847-FCB1-0AA3-DF2D33F4BB27}" dt="2020-04-16T16:21:23.999" v="213" actId="1076"/>
          <ac:spMkLst>
            <pc:docMk/>
            <pc:sldMk cId="880239239" sldId="256"/>
            <ac:spMk id="33" creationId="{00000000-0000-0000-0000-000000000000}"/>
          </ac:spMkLst>
        </pc:spChg>
        <pc:spChg chg="mod">
          <ac:chgData name="Brittany L. Hardin" userId="S::blhardin@umc.edu::865817be-4d6c-4cce-9415-b818204b4685" providerId="AD" clId="Web-{395EC679-E847-FCB1-0AA3-DF2D33F4BB27}" dt="2020-04-16T16:17:28.663" v="145" actId="20577"/>
          <ac:spMkLst>
            <pc:docMk/>
            <pc:sldMk cId="880239239" sldId="256"/>
            <ac:spMk id="35" creationId="{00000000-0000-0000-0000-000000000000}"/>
          </ac:spMkLst>
        </pc:spChg>
        <pc:spChg chg="mod">
          <ac:chgData name="Brittany L. Hardin" userId="S::blhardin@umc.edu::865817be-4d6c-4cce-9415-b818204b4685" providerId="AD" clId="Web-{395EC679-E847-FCB1-0AA3-DF2D33F4BB27}" dt="2020-04-16T16:19:27.730" v="191" actId="20577"/>
          <ac:spMkLst>
            <pc:docMk/>
            <pc:sldMk cId="880239239" sldId="256"/>
            <ac:spMk id="37" creationId="{00000000-0000-0000-0000-000000000000}"/>
          </ac:spMkLst>
        </pc:spChg>
        <pc:spChg chg="mod">
          <ac:chgData name="Brittany L. Hardin" userId="S::blhardin@umc.edu::865817be-4d6c-4cce-9415-b818204b4685" providerId="AD" clId="Web-{395EC679-E847-FCB1-0AA3-DF2D33F4BB27}" dt="2020-04-16T17:18:35.657" v="800" actId="20577"/>
          <ac:spMkLst>
            <pc:docMk/>
            <pc:sldMk cId="880239239" sldId="256"/>
            <ac:spMk id="41" creationId="{00000000-0000-0000-0000-000000000000}"/>
          </ac:spMkLst>
        </pc:spChg>
        <pc:spChg chg="mod">
          <ac:chgData name="Brittany L. Hardin" userId="S::blhardin@umc.edu::865817be-4d6c-4cce-9415-b818204b4685" providerId="AD" clId="Web-{395EC679-E847-FCB1-0AA3-DF2D33F4BB27}" dt="2020-04-16T16:20:23.106" v="207" actId="1076"/>
          <ac:spMkLst>
            <pc:docMk/>
            <pc:sldMk cId="880239239" sldId="256"/>
            <ac:spMk id="43" creationId="{00000000-0000-0000-0000-000000000000}"/>
          </ac:spMkLst>
        </pc:spChg>
        <pc:spChg chg="mod">
          <ac:chgData name="Brittany L. Hardin" userId="S::blhardin@umc.edu::865817be-4d6c-4cce-9415-b818204b4685" providerId="AD" clId="Web-{395EC679-E847-FCB1-0AA3-DF2D33F4BB27}" dt="2020-04-16T16:20:11.122" v="205" actId="1076"/>
          <ac:spMkLst>
            <pc:docMk/>
            <pc:sldMk cId="880239239" sldId="256"/>
            <ac:spMk id="44" creationId="{00000000-0000-0000-0000-000000000000}"/>
          </ac:spMkLst>
        </pc:spChg>
        <pc:spChg chg="mod">
          <ac:chgData name="Brittany L. Hardin" userId="S::blhardin@umc.edu::865817be-4d6c-4cce-9415-b818204b4685" providerId="AD" clId="Web-{395EC679-E847-FCB1-0AA3-DF2D33F4BB27}" dt="2020-04-16T16:19:33.136" v="194" actId="20577"/>
          <ac:spMkLst>
            <pc:docMk/>
            <pc:sldMk cId="880239239" sldId="256"/>
            <ac:spMk id="56" creationId="{00000000-0000-0000-0000-000000000000}"/>
          </ac:spMkLst>
        </pc:spChg>
        <pc:spChg chg="mod">
          <ac:chgData name="Brittany L. Hardin" userId="S::blhardin@umc.edu::865817be-4d6c-4cce-9415-b818204b4685" providerId="AD" clId="Web-{395EC679-E847-FCB1-0AA3-DF2D33F4BB27}" dt="2020-04-16T16:21:17.655" v="212" actId="1076"/>
          <ac:spMkLst>
            <pc:docMk/>
            <pc:sldMk cId="880239239" sldId="256"/>
            <ac:spMk id="57" creationId="{00000000-0000-0000-0000-000000000000}"/>
          </ac:spMkLst>
        </pc:spChg>
        <pc:spChg chg="mod">
          <ac:chgData name="Brittany L. Hardin" userId="S::blhardin@umc.edu::865817be-4d6c-4cce-9415-b818204b4685" providerId="AD" clId="Web-{395EC679-E847-FCB1-0AA3-DF2D33F4BB27}" dt="2020-04-16T16:17:41.945" v="149" actId="20577"/>
          <ac:spMkLst>
            <pc:docMk/>
            <pc:sldMk cId="880239239" sldId="256"/>
            <ac:spMk id="64" creationId="{00000000-0000-0000-0000-000000000000}"/>
          </ac:spMkLst>
        </pc:spChg>
        <pc:spChg chg="mod">
          <ac:chgData name="Brittany L. Hardin" userId="S::blhardin@umc.edu::865817be-4d6c-4cce-9415-b818204b4685" providerId="AD" clId="Web-{395EC679-E847-FCB1-0AA3-DF2D33F4BB27}" dt="2020-04-16T16:19:18.995" v="188" actId="20577"/>
          <ac:spMkLst>
            <pc:docMk/>
            <pc:sldMk cId="880239239" sldId="256"/>
            <ac:spMk id="65" creationId="{00000000-0000-0000-0000-000000000000}"/>
          </ac:spMkLst>
        </pc:spChg>
        <pc:graphicFrameChg chg="mod modGraphic">
          <ac:chgData name="Brittany L. Hardin" userId="S::blhardin@umc.edu::865817be-4d6c-4cce-9415-b818204b4685" providerId="AD" clId="Web-{395EC679-E847-FCB1-0AA3-DF2D33F4BB27}" dt="2020-04-16T17:18:08.578" v="797" actId="1076"/>
          <ac:graphicFrameMkLst>
            <pc:docMk/>
            <pc:sldMk cId="880239239" sldId="256"/>
            <ac:graphicFrameMk id="19" creationId="{A3FB0DE5-1531-4392-94F5-704101C344A7}"/>
          </ac:graphicFrameMkLst>
        </pc:graphicFrameChg>
        <pc:picChg chg="del mod">
          <ac:chgData name="Brittany L. Hardin" userId="S::blhardin@umc.edu::865817be-4d6c-4cce-9415-b818204b4685" providerId="AD" clId="Web-{395EC679-E847-FCB1-0AA3-DF2D33F4BB27}" dt="2020-04-16T16:12:26.716" v="119"/>
          <ac:picMkLst>
            <pc:docMk/>
            <pc:sldMk cId="880239239" sldId="256"/>
            <ac:picMk id="6" creationId="{00000000-0000-0000-0000-000000000000}"/>
          </ac:picMkLst>
        </pc:picChg>
        <pc:picChg chg="del mod">
          <ac:chgData name="Brittany L. Hardin" userId="S::blhardin@umc.edu::865817be-4d6c-4cce-9415-b818204b4685" providerId="AD" clId="Web-{395EC679-E847-FCB1-0AA3-DF2D33F4BB27}" dt="2020-04-16T16:55:58.301" v="620"/>
          <ac:picMkLst>
            <pc:docMk/>
            <pc:sldMk cId="880239239" sldId="256"/>
            <ac:picMk id="7" creationId="{236F302C-6878-41C3-8858-D35A2A74ECD4}"/>
          </ac:picMkLst>
        </pc:picChg>
        <pc:picChg chg="add mod ord">
          <ac:chgData name="Brittany L. Hardin" userId="S::blhardin@umc.edu::865817be-4d6c-4cce-9415-b818204b4685" providerId="AD" clId="Web-{395EC679-E847-FCB1-0AA3-DF2D33F4BB27}" dt="2020-04-16T17:13:15.225" v="777" actId="1076"/>
          <ac:picMkLst>
            <pc:docMk/>
            <pc:sldMk cId="880239239" sldId="256"/>
            <ac:picMk id="27" creationId="{EF9F4B20-85B1-4425-AF89-CFA37323AD0B}"/>
          </ac:picMkLst>
        </pc:picChg>
        <pc:picChg chg="add mod">
          <ac:chgData name="Brittany L. Hardin" userId="S::blhardin@umc.edu::865817be-4d6c-4cce-9415-b818204b4685" providerId="AD" clId="Web-{395EC679-E847-FCB1-0AA3-DF2D33F4BB27}" dt="2020-04-16T16:12:42.076" v="120" actId="1076"/>
          <ac:picMkLst>
            <pc:docMk/>
            <pc:sldMk cId="880239239" sldId="256"/>
            <ac:picMk id="40" creationId="{91062635-79DF-4966-9345-BAC886C3C22D}"/>
          </ac:picMkLst>
        </pc:picChg>
        <pc:picChg chg="mod">
          <ac:chgData name="Brittany L. Hardin" userId="S::blhardin@umc.edu::865817be-4d6c-4cce-9415-b818204b4685" providerId="AD" clId="Web-{395EC679-E847-FCB1-0AA3-DF2D33F4BB27}" dt="2020-04-16T16:13:02.983" v="122" actId="1076"/>
          <ac:picMkLst>
            <pc:docMk/>
            <pc:sldMk cId="880239239" sldId="256"/>
            <ac:picMk id="50" creationId="{00000000-0000-0000-0000-000000000000}"/>
          </ac:picMkLst>
        </pc:picChg>
      </pc:sldChg>
      <pc:sldChg chg="addSp delSp modSp add del mod replId setBg">
        <pc:chgData name="Brittany L. Hardin" userId="S::blhardin@umc.edu::865817be-4d6c-4cce-9415-b818204b4685" providerId="AD" clId="Web-{395EC679-E847-FCB1-0AA3-DF2D33F4BB27}" dt="2020-04-16T17:19:21.878" v="803"/>
        <pc:sldMkLst>
          <pc:docMk/>
          <pc:sldMk cId="1802263924" sldId="257"/>
        </pc:sldMkLst>
        <pc:spChg chg="del">
          <ac:chgData name="Brittany L. Hardin" userId="S::blhardin@umc.edu::865817be-4d6c-4cce-9415-b818204b4685" providerId="AD" clId="Web-{395EC679-E847-FCB1-0AA3-DF2D33F4BB27}" dt="2020-04-16T16:43:14.120" v="603"/>
          <ac:spMkLst>
            <pc:docMk/>
            <pc:sldMk cId="1802263924" sldId="257"/>
            <ac:spMk id="11" creationId="{DA31A7E7-A35C-4B17-B937-81DA0723AF22}"/>
          </ac:spMkLst>
        </pc:spChg>
        <pc:spChg chg="del">
          <ac:chgData name="Brittany L. Hardin" userId="S::blhardin@umc.edu::865817be-4d6c-4cce-9415-b818204b4685" providerId="AD" clId="Web-{395EC679-E847-FCB1-0AA3-DF2D33F4BB27}" dt="2020-04-16T16:43:11.354" v="601"/>
          <ac:spMkLst>
            <pc:docMk/>
            <pc:sldMk cId="1802263924" sldId="257"/>
            <ac:spMk id="12" creationId="{340F8530-1304-45D1-8A44-A2AD43173E49}"/>
          </ac:spMkLst>
        </pc:spChg>
        <pc:spChg chg="del">
          <ac:chgData name="Brittany L. Hardin" userId="S::blhardin@umc.edu::865817be-4d6c-4cce-9415-b818204b4685" providerId="AD" clId="Web-{395EC679-E847-FCB1-0AA3-DF2D33F4BB27}" dt="2020-04-16T16:42:48.885" v="593"/>
          <ac:spMkLst>
            <pc:docMk/>
            <pc:sldMk cId="1802263924" sldId="257"/>
            <ac:spMk id="14" creationId="{9D3A4181-AD3E-4D4E-BC51-7334EB817C7E}"/>
          </ac:spMkLst>
        </pc:spChg>
        <pc:spChg chg="del">
          <ac:chgData name="Brittany L. Hardin" userId="S::blhardin@umc.edu::865817be-4d6c-4cce-9415-b818204b4685" providerId="AD" clId="Web-{395EC679-E847-FCB1-0AA3-DF2D33F4BB27}" dt="2020-04-16T16:43:07.979" v="600"/>
          <ac:spMkLst>
            <pc:docMk/>
            <pc:sldMk cId="1802263924" sldId="257"/>
            <ac:spMk id="17" creationId="{2AF001A8-C5D8-441E-A010-09D73C0AB922}"/>
          </ac:spMkLst>
        </pc:spChg>
        <pc:spChg chg="del">
          <ac:chgData name="Brittany L. Hardin" userId="S::blhardin@umc.edu::865817be-4d6c-4cce-9415-b818204b4685" providerId="AD" clId="Web-{395EC679-E847-FCB1-0AA3-DF2D33F4BB27}" dt="2020-04-16T16:42:34.618" v="591"/>
          <ac:spMkLst>
            <pc:docMk/>
            <pc:sldMk cId="1802263924" sldId="257"/>
            <ac:spMk id="18" creationId="{00000000-0000-0000-0000-000000000000}"/>
          </ac:spMkLst>
        </pc:spChg>
        <pc:spChg chg="del">
          <ac:chgData name="Brittany L. Hardin" userId="S::blhardin@umc.edu::865817be-4d6c-4cce-9415-b818204b4685" providerId="AD" clId="Web-{395EC679-E847-FCB1-0AA3-DF2D33F4BB27}" dt="2020-04-16T16:43:05.088" v="599"/>
          <ac:spMkLst>
            <pc:docMk/>
            <pc:sldMk cId="1802263924" sldId="257"/>
            <ac:spMk id="24" creationId="{8166D4B3-4D5A-4E8C-88B3-215C11347469}"/>
          </ac:spMkLst>
        </pc:spChg>
        <pc:spChg chg="del mod">
          <ac:chgData name="Brittany L. Hardin" userId="S::blhardin@umc.edu::865817be-4d6c-4cce-9415-b818204b4685" providerId="AD" clId="Web-{395EC679-E847-FCB1-0AA3-DF2D33F4BB27}" dt="2020-04-16T16:42:57.494" v="598"/>
          <ac:spMkLst>
            <pc:docMk/>
            <pc:sldMk cId="1802263924" sldId="257"/>
            <ac:spMk id="25" creationId="{48CE61A6-5B75-4356-803E-9219587D6073}"/>
          </ac:spMkLst>
        </pc:spChg>
        <pc:spChg chg="del">
          <ac:chgData name="Brittany L. Hardin" userId="S::blhardin@umc.edu::865817be-4d6c-4cce-9415-b818204b4685" providerId="AD" clId="Web-{395EC679-E847-FCB1-0AA3-DF2D33F4BB27}" dt="2020-04-16T16:43:11.807" v="602"/>
          <ac:spMkLst>
            <pc:docMk/>
            <pc:sldMk cId="1802263924" sldId="257"/>
            <ac:spMk id="26" creationId="{39F3A80D-8BF1-47C2-B9F9-BF5A0ACB9F2C}"/>
          </ac:spMkLst>
        </pc:spChg>
        <pc:spChg chg="del">
          <ac:chgData name="Brittany L. Hardin" userId="S::blhardin@umc.edu::865817be-4d6c-4cce-9415-b818204b4685" providerId="AD" clId="Web-{395EC679-E847-FCB1-0AA3-DF2D33F4BB27}" dt="2020-04-16T16:44:08.842" v="608"/>
          <ac:spMkLst>
            <pc:docMk/>
            <pc:sldMk cId="1802263924" sldId="257"/>
            <ac:spMk id="31" creationId="{00000000-0000-0000-0000-000000000000}"/>
          </ac:spMkLst>
        </pc:spChg>
        <pc:spChg chg="del mod">
          <ac:chgData name="Brittany L. Hardin" userId="S::blhardin@umc.edu::865817be-4d6c-4cce-9415-b818204b4685" providerId="AD" clId="Web-{395EC679-E847-FCB1-0AA3-DF2D33F4BB27}" dt="2020-04-16T16:42:24.774" v="582"/>
          <ac:spMkLst>
            <pc:docMk/>
            <pc:sldMk cId="1802263924" sldId="257"/>
            <ac:spMk id="32" creationId="{00000000-0000-0000-0000-000000000000}"/>
          </ac:spMkLst>
        </pc:spChg>
        <pc:spChg chg="del">
          <ac:chgData name="Brittany L. Hardin" userId="S::blhardin@umc.edu::865817be-4d6c-4cce-9415-b818204b4685" providerId="AD" clId="Web-{395EC679-E847-FCB1-0AA3-DF2D33F4BB27}" dt="2020-04-16T16:44:03.778" v="606"/>
          <ac:spMkLst>
            <pc:docMk/>
            <pc:sldMk cId="1802263924" sldId="257"/>
            <ac:spMk id="33" creationId="{00000000-0000-0000-0000-000000000000}"/>
          </ac:spMkLst>
        </pc:spChg>
        <pc:spChg chg="del">
          <ac:chgData name="Brittany L. Hardin" userId="S::blhardin@umc.edu::865817be-4d6c-4cce-9415-b818204b4685" providerId="AD" clId="Web-{395EC679-E847-FCB1-0AA3-DF2D33F4BB27}" dt="2020-04-16T16:42:29.337" v="585"/>
          <ac:spMkLst>
            <pc:docMk/>
            <pc:sldMk cId="1802263924" sldId="257"/>
            <ac:spMk id="35" creationId="{00000000-0000-0000-0000-000000000000}"/>
          </ac:spMkLst>
        </pc:spChg>
        <pc:spChg chg="del">
          <ac:chgData name="Brittany L. Hardin" userId="S::blhardin@umc.edu::865817be-4d6c-4cce-9415-b818204b4685" providerId="AD" clId="Web-{395EC679-E847-FCB1-0AA3-DF2D33F4BB27}" dt="2020-04-16T16:42:25.853" v="583"/>
          <ac:spMkLst>
            <pc:docMk/>
            <pc:sldMk cId="1802263924" sldId="257"/>
            <ac:spMk id="36" creationId="{00000000-0000-0000-0000-000000000000}"/>
          </ac:spMkLst>
        </pc:spChg>
        <pc:spChg chg="del">
          <ac:chgData name="Brittany L. Hardin" userId="S::blhardin@umc.edu::865817be-4d6c-4cce-9415-b818204b4685" providerId="AD" clId="Web-{395EC679-E847-FCB1-0AA3-DF2D33F4BB27}" dt="2020-04-16T16:43:58.747" v="604"/>
          <ac:spMkLst>
            <pc:docMk/>
            <pc:sldMk cId="1802263924" sldId="257"/>
            <ac:spMk id="41" creationId="{00000000-0000-0000-0000-000000000000}"/>
          </ac:spMkLst>
        </pc:spChg>
        <pc:spChg chg="del">
          <ac:chgData name="Brittany L. Hardin" userId="S::blhardin@umc.edu::865817be-4d6c-4cce-9415-b818204b4685" providerId="AD" clId="Web-{395EC679-E847-FCB1-0AA3-DF2D33F4BB27}" dt="2020-04-16T16:44:10.090" v="609"/>
          <ac:spMkLst>
            <pc:docMk/>
            <pc:sldMk cId="1802263924" sldId="257"/>
            <ac:spMk id="43" creationId="{00000000-0000-0000-0000-000000000000}"/>
          </ac:spMkLst>
        </pc:spChg>
        <pc:spChg chg="del">
          <ac:chgData name="Brittany L. Hardin" userId="S::blhardin@umc.edu::865817be-4d6c-4cce-9415-b818204b4685" providerId="AD" clId="Web-{395EC679-E847-FCB1-0AA3-DF2D33F4BB27}" dt="2020-04-16T16:44:13.059" v="610"/>
          <ac:spMkLst>
            <pc:docMk/>
            <pc:sldMk cId="1802263924" sldId="257"/>
            <ac:spMk id="44" creationId="{00000000-0000-0000-0000-000000000000}"/>
          </ac:spMkLst>
        </pc:spChg>
        <pc:spChg chg="del mod">
          <ac:chgData name="Brittany L. Hardin" userId="S::blhardin@umc.edu::865817be-4d6c-4cce-9415-b818204b4685" providerId="AD" clId="Web-{395EC679-E847-FCB1-0AA3-DF2D33F4BB27}" dt="2020-04-16T16:42:33.087" v="590"/>
          <ac:spMkLst>
            <pc:docMk/>
            <pc:sldMk cId="1802263924" sldId="257"/>
            <ac:spMk id="54" creationId="{00000000-0000-0000-0000-000000000000}"/>
          </ac:spMkLst>
        </pc:spChg>
        <pc:spChg chg="del">
          <ac:chgData name="Brittany L. Hardin" userId="S::blhardin@umc.edu::865817be-4d6c-4cce-9415-b818204b4685" providerId="AD" clId="Web-{395EC679-E847-FCB1-0AA3-DF2D33F4BB27}" dt="2020-04-16T16:44:01.340" v="605"/>
          <ac:spMkLst>
            <pc:docMk/>
            <pc:sldMk cId="1802263924" sldId="257"/>
            <ac:spMk id="56" creationId="{00000000-0000-0000-0000-000000000000}"/>
          </ac:spMkLst>
        </pc:spChg>
        <pc:spChg chg="del">
          <ac:chgData name="Brittany L. Hardin" userId="S::blhardin@umc.edu::865817be-4d6c-4cce-9415-b818204b4685" providerId="AD" clId="Web-{395EC679-E847-FCB1-0AA3-DF2D33F4BB27}" dt="2020-04-16T16:44:05.496" v="607"/>
          <ac:spMkLst>
            <pc:docMk/>
            <pc:sldMk cId="1802263924" sldId="257"/>
            <ac:spMk id="57" creationId="{00000000-0000-0000-0000-000000000000}"/>
          </ac:spMkLst>
        </pc:spChg>
        <pc:spChg chg="del">
          <ac:chgData name="Brittany L. Hardin" userId="S::blhardin@umc.edu::865817be-4d6c-4cce-9415-b818204b4685" providerId="AD" clId="Web-{395EC679-E847-FCB1-0AA3-DF2D33F4BB27}" dt="2020-04-16T16:42:27.306" v="584"/>
          <ac:spMkLst>
            <pc:docMk/>
            <pc:sldMk cId="1802263924" sldId="257"/>
            <ac:spMk id="64" creationId="{00000000-0000-0000-0000-000000000000}"/>
          </ac:spMkLst>
        </pc:spChg>
        <pc:graphicFrameChg chg="del">
          <ac:chgData name="Brittany L. Hardin" userId="S::blhardin@umc.edu::865817be-4d6c-4cce-9415-b818204b4685" providerId="AD" clId="Web-{395EC679-E847-FCB1-0AA3-DF2D33F4BB27}" dt="2020-04-16T16:42:40.025" v="592"/>
          <ac:graphicFrameMkLst>
            <pc:docMk/>
            <pc:sldMk cId="1802263924" sldId="257"/>
            <ac:graphicFrameMk id="19" creationId="{A3FB0DE5-1531-4392-94F5-704101C344A7}"/>
          </ac:graphicFrameMkLst>
        </pc:graphicFrameChg>
        <pc:picChg chg="add mod">
          <ac:chgData name="Brittany L. Hardin" userId="S::blhardin@umc.edu::865817be-4d6c-4cce-9415-b818204b4685" providerId="AD" clId="Web-{395EC679-E847-FCB1-0AA3-DF2D33F4BB27}" dt="2020-04-16T16:55:19.393" v="618" actId="14100"/>
          <ac:picMkLst>
            <pc:docMk/>
            <pc:sldMk cId="1802263924" sldId="257"/>
            <ac:picMk id="6" creationId="{7CFB50EF-61E4-4FCF-8CC7-0FE2A610F25E}"/>
          </ac:picMkLst>
        </pc:picChg>
        <pc:picChg chg="del">
          <ac:chgData name="Brittany L. Hardin" userId="S::blhardin@umc.edu::865817be-4d6c-4cce-9415-b818204b4685" providerId="AD" clId="Web-{395EC679-E847-FCB1-0AA3-DF2D33F4BB27}" dt="2020-04-16T16:42:52.025" v="594"/>
          <ac:picMkLst>
            <pc:docMk/>
            <pc:sldMk cId="1802263924" sldId="257"/>
            <ac:picMk id="7" creationId="{236F302C-6878-41C3-8858-D35A2A74ECD4}"/>
          </ac:picMkLst>
        </pc:picChg>
      </pc:sldChg>
    </pc:docChg>
  </pc:docChgLst>
  <pc:docChgLst>
    <pc:chgData name="Kathryn E. Cassady" userId="d9dce2f8-7960-47f1-84d3-4da1751881c7" providerId="ADAL" clId="{CA3D9072-4E09-4A4D-81A6-54D8C9B960FA}"/>
    <pc:docChg chg="modSld">
      <pc:chgData name="Kathryn E. Cassady" userId="d9dce2f8-7960-47f1-84d3-4da1751881c7" providerId="ADAL" clId="{CA3D9072-4E09-4A4D-81A6-54D8C9B960FA}" dt="2020-05-02T02:04:03.057" v="17" actId="20577"/>
      <pc:docMkLst>
        <pc:docMk/>
      </pc:docMkLst>
      <pc:sldChg chg="modSp">
        <pc:chgData name="Kathryn E. Cassady" userId="d9dce2f8-7960-47f1-84d3-4da1751881c7" providerId="ADAL" clId="{CA3D9072-4E09-4A4D-81A6-54D8C9B960FA}" dt="2020-05-02T02:04:03.057" v="17" actId="20577"/>
        <pc:sldMkLst>
          <pc:docMk/>
          <pc:sldMk cId="880239239" sldId="256"/>
        </pc:sldMkLst>
        <pc:spChg chg="mod">
          <ac:chgData name="Kathryn E. Cassady" userId="d9dce2f8-7960-47f1-84d3-4da1751881c7" providerId="ADAL" clId="{CA3D9072-4E09-4A4D-81A6-54D8C9B960FA}" dt="2020-05-02T02:04:03.057" v="17" actId="20577"/>
          <ac:spMkLst>
            <pc:docMk/>
            <pc:sldMk cId="880239239" sldId="256"/>
            <ac:spMk id="5" creationId="{00000000-0000-0000-0000-000000000000}"/>
          </ac:spMkLst>
        </pc:spChg>
      </pc:sldChg>
    </pc:docChg>
  </pc:docChgLst>
  <pc:docChgLst>
    <pc:chgData name="Alexandra B. Grandonico" userId="S::agrandonico@umc.edu::cdcb2139-2884-4c4d-81c4-fca30812d6c0" providerId="AD" clId="Web-{355616D0-C028-9D5E-EF31-806622CB2120}"/>
    <pc:docChg chg="modSld">
      <pc:chgData name="Alexandra B. Grandonico" userId="S::agrandonico@umc.edu::cdcb2139-2884-4c4d-81c4-fca30812d6c0" providerId="AD" clId="Web-{355616D0-C028-9D5E-EF31-806622CB2120}" dt="2020-04-16T16:47:19.078" v="297" actId="1076"/>
      <pc:docMkLst>
        <pc:docMk/>
      </pc:docMkLst>
      <pc:sldChg chg="addSp delSp modSp">
        <pc:chgData name="Alexandra B. Grandonico" userId="S::agrandonico@umc.edu::cdcb2139-2884-4c4d-81c4-fca30812d6c0" providerId="AD" clId="Web-{355616D0-C028-9D5E-EF31-806622CB2120}" dt="2020-04-16T16:47:19.078" v="297" actId="1076"/>
        <pc:sldMkLst>
          <pc:docMk/>
          <pc:sldMk cId="880239239" sldId="256"/>
        </pc:sldMkLst>
        <pc:spChg chg="add mod">
          <ac:chgData name="Alexandra B. Grandonico" userId="S::agrandonico@umc.edu::cdcb2139-2884-4c4d-81c4-fca30812d6c0" providerId="AD" clId="Web-{355616D0-C028-9D5E-EF31-806622CB2120}" dt="2020-04-16T16:47:19.078" v="297" actId="1076"/>
          <ac:spMkLst>
            <pc:docMk/>
            <pc:sldMk cId="880239239" sldId="256"/>
            <ac:spMk id="11" creationId="{DA31A7E7-A35C-4B17-B937-81DA0723AF22}"/>
          </ac:spMkLst>
        </pc:spChg>
        <pc:spChg chg="add mod">
          <ac:chgData name="Alexandra B. Grandonico" userId="S::agrandonico@umc.edu::cdcb2139-2884-4c4d-81c4-fca30812d6c0" providerId="AD" clId="Web-{355616D0-C028-9D5E-EF31-806622CB2120}" dt="2020-04-16T16:39:11.231" v="296" actId="1076"/>
          <ac:spMkLst>
            <pc:docMk/>
            <pc:sldMk cId="880239239" sldId="256"/>
            <ac:spMk id="12" creationId="{340F8530-1304-45D1-8A44-A2AD43173E49}"/>
          </ac:spMkLst>
        </pc:spChg>
        <pc:spChg chg="mod">
          <ac:chgData name="Alexandra B. Grandonico" userId="S::agrandonico@umc.edu::cdcb2139-2884-4c4d-81c4-fca30812d6c0" providerId="AD" clId="Web-{355616D0-C028-9D5E-EF31-806622CB2120}" dt="2020-04-16T16:36:48.948" v="276" actId="1076"/>
          <ac:spMkLst>
            <pc:docMk/>
            <pc:sldMk cId="880239239" sldId="256"/>
            <ac:spMk id="14" creationId="{9D3A4181-AD3E-4D4E-BC51-7334EB817C7E}"/>
          </ac:spMkLst>
        </pc:spChg>
        <pc:spChg chg="add mod">
          <ac:chgData name="Alexandra B. Grandonico" userId="S::agrandonico@umc.edu::cdcb2139-2884-4c4d-81c4-fca30812d6c0" providerId="AD" clId="Web-{355616D0-C028-9D5E-EF31-806622CB2120}" dt="2020-04-16T16:28:18.709" v="236" actId="1076"/>
          <ac:spMkLst>
            <pc:docMk/>
            <pc:sldMk cId="880239239" sldId="256"/>
            <ac:spMk id="17" creationId="{2AF001A8-C5D8-441E-A010-09D73C0AB922}"/>
          </ac:spMkLst>
        </pc:spChg>
        <pc:spChg chg="add del mod">
          <ac:chgData name="Alexandra B. Grandonico" userId="S::agrandonico@umc.edu::cdcb2139-2884-4c4d-81c4-fca30812d6c0" providerId="AD" clId="Web-{355616D0-C028-9D5E-EF31-806622CB2120}" dt="2020-04-16T16:13:02.905" v="97"/>
          <ac:spMkLst>
            <pc:docMk/>
            <pc:sldMk cId="880239239" sldId="256"/>
            <ac:spMk id="23" creationId="{6C13A92B-61C5-4EEB-B81A-8B1932B2E79D}"/>
          </ac:spMkLst>
        </pc:spChg>
        <pc:spChg chg="add mod">
          <ac:chgData name="Alexandra B. Grandonico" userId="S::agrandonico@umc.edu::cdcb2139-2884-4c4d-81c4-fca30812d6c0" providerId="AD" clId="Web-{355616D0-C028-9D5E-EF31-806622CB2120}" dt="2020-04-16T16:36:38.807" v="275" actId="1076"/>
          <ac:spMkLst>
            <pc:docMk/>
            <pc:sldMk cId="880239239" sldId="256"/>
            <ac:spMk id="24" creationId="{8166D4B3-4D5A-4E8C-88B3-215C11347469}"/>
          </ac:spMkLst>
        </pc:spChg>
        <pc:spChg chg="add mod">
          <ac:chgData name="Alexandra B. Grandonico" userId="S::agrandonico@umc.edu::cdcb2139-2884-4c4d-81c4-fca30812d6c0" providerId="AD" clId="Web-{355616D0-C028-9D5E-EF31-806622CB2120}" dt="2020-04-16T16:22:24.253" v="169" actId="1076"/>
          <ac:spMkLst>
            <pc:docMk/>
            <pc:sldMk cId="880239239" sldId="256"/>
            <ac:spMk id="25" creationId="{48CE61A6-5B75-4356-803E-9219587D6073}"/>
          </ac:spMkLst>
        </pc:spChg>
        <pc:spChg chg="add mod">
          <ac:chgData name="Alexandra B. Grandonico" userId="S::agrandonico@umc.edu::cdcb2139-2884-4c4d-81c4-fca30812d6c0" providerId="AD" clId="Web-{355616D0-C028-9D5E-EF31-806622CB2120}" dt="2020-04-16T16:39:06.012" v="295" actId="1076"/>
          <ac:spMkLst>
            <pc:docMk/>
            <pc:sldMk cId="880239239" sldId="256"/>
            <ac:spMk id="26" creationId="{39F3A80D-8BF1-47C2-B9F9-BF5A0ACB9F2C}"/>
          </ac:spMkLst>
        </pc:spChg>
        <pc:spChg chg="mod">
          <ac:chgData name="Alexandra B. Grandonico" userId="S::agrandonico@umc.edu::cdcb2139-2884-4c4d-81c4-fca30812d6c0" providerId="AD" clId="Web-{355616D0-C028-9D5E-EF31-806622CB2120}" dt="2020-04-16T16:27:26.365" v="227" actId="20577"/>
          <ac:spMkLst>
            <pc:docMk/>
            <pc:sldMk cId="880239239" sldId="256"/>
            <ac:spMk id="32" creationId="{00000000-0000-0000-0000-000000000000}"/>
          </ac:spMkLst>
        </pc:spChg>
        <pc:picChg chg="mod">
          <ac:chgData name="Alexandra B. Grandonico" userId="S::agrandonico@umc.edu::cdcb2139-2884-4c4d-81c4-fca30812d6c0" providerId="AD" clId="Web-{355616D0-C028-9D5E-EF31-806622CB2120}" dt="2020-04-16T16:38:54.840" v="293" actId="14100"/>
          <ac:picMkLst>
            <pc:docMk/>
            <pc:sldMk cId="880239239" sldId="256"/>
            <ac:picMk id="7" creationId="{236F302C-6878-41C3-8858-D35A2A74ECD4}"/>
          </ac:picMkLst>
        </pc:picChg>
      </pc:sldChg>
    </pc:docChg>
  </pc:docChgLst>
  <pc:docChgLst>
    <pc:chgData name="Brittany L. Chisholm" userId="S::bchisholm@umc.edu::20db75bf-fe46-488d-a5d5-7ecf9f0bb8bc" providerId="AD" clId="Web-{6739A0DF-07CD-EF3F-6150-192577FE0082}"/>
    <pc:docChg chg="modSld">
      <pc:chgData name="Brittany L. Chisholm" userId="S::bchisholm@umc.edu::20db75bf-fe46-488d-a5d5-7ecf9f0bb8bc" providerId="AD" clId="Web-{6739A0DF-07CD-EF3F-6150-192577FE0082}" dt="2020-04-23T01:17:35.154" v="0" actId="1076"/>
      <pc:docMkLst>
        <pc:docMk/>
      </pc:docMkLst>
      <pc:sldChg chg="modSp">
        <pc:chgData name="Brittany L. Chisholm" userId="S::bchisholm@umc.edu::20db75bf-fe46-488d-a5d5-7ecf9f0bb8bc" providerId="AD" clId="Web-{6739A0DF-07CD-EF3F-6150-192577FE0082}" dt="2020-04-23T01:17:35.154" v="0" actId="1076"/>
        <pc:sldMkLst>
          <pc:docMk/>
          <pc:sldMk cId="880239239" sldId="256"/>
        </pc:sldMkLst>
        <pc:spChg chg="mod">
          <ac:chgData name="Brittany L. Chisholm" userId="S::bchisholm@umc.edu::20db75bf-fe46-488d-a5d5-7ecf9f0bb8bc" providerId="AD" clId="Web-{6739A0DF-07CD-EF3F-6150-192577FE0082}" dt="2020-04-23T01:17:35.154" v="0" actId="1076"/>
          <ac:spMkLst>
            <pc:docMk/>
            <pc:sldMk cId="880239239" sldId="256"/>
            <ac:spMk id="11" creationId="{DA31A7E7-A35C-4B17-B937-81DA0723AF22}"/>
          </ac:spMkLst>
        </pc:spChg>
      </pc:sldChg>
    </pc:docChg>
  </pc:docChgLst>
  <pc:docChgLst>
    <pc:chgData name="Alexandra B. Grandonico" userId="S::agrandonico@umc.edu::cdcb2139-2884-4c4d-81c4-fca30812d6c0" providerId="AD" clId="Web-{3E4E7401-22B0-86E2-89E3-EA59F7D9EE7E}"/>
    <pc:docChg chg="modSld">
      <pc:chgData name="Alexandra B. Grandonico" userId="S::agrandonico@umc.edu::cdcb2139-2884-4c4d-81c4-fca30812d6c0" providerId="AD" clId="Web-{3E4E7401-22B0-86E2-89E3-EA59F7D9EE7E}" dt="2020-04-16T15:07:55.525" v="47"/>
      <pc:docMkLst>
        <pc:docMk/>
      </pc:docMkLst>
      <pc:sldChg chg="delSp modSp">
        <pc:chgData name="Alexandra B. Grandonico" userId="S::agrandonico@umc.edu::cdcb2139-2884-4c4d-81c4-fca30812d6c0" providerId="AD" clId="Web-{3E4E7401-22B0-86E2-89E3-EA59F7D9EE7E}" dt="2020-04-16T15:07:55.525" v="47"/>
        <pc:sldMkLst>
          <pc:docMk/>
          <pc:sldMk cId="880239239" sldId="256"/>
        </pc:sldMkLst>
        <pc:graphicFrameChg chg="del mod modGraphic">
          <ac:chgData name="Alexandra B. Grandonico" userId="S::agrandonico@umc.edu::cdcb2139-2884-4c4d-81c4-fca30812d6c0" providerId="AD" clId="Web-{3E4E7401-22B0-86E2-89E3-EA59F7D9EE7E}" dt="2020-04-16T15:07:55.525" v="47"/>
          <ac:graphicFrameMkLst>
            <pc:docMk/>
            <pc:sldMk cId="880239239" sldId="256"/>
            <ac:graphicFrameMk id="17" creationId="{17C8332A-1222-4779-98BF-D13D04333AC2}"/>
          </ac:graphicFrameMkLst>
        </pc:graphicFrameChg>
      </pc:sldChg>
    </pc:docChg>
  </pc:docChgLst>
  <pc:docChgLst>
    <pc:chgData name="Brittany L. Hardin" userId="S::blhardin@umc.edu::865817be-4d6c-4cce-9415-b818204b4685" providerId="AD" clId="Web-{FE94365E-ABDE-8E27-6656-C5FF12D14D21}"/>
    <pc:docChg chg="modSld">
      <pc:chgData name="Brittany L. Hardin" userId="S::blhardin@umc.edu::865817be-4d6c-4cce-9415-b818204b4685" providerId="AD" clId="Web-{FE94365E-ABDE-8E27-6656-C5FF12D14D21}" dt="2020-04-23T15:25:07.812" v="261" actId="20577"/>
      <pc:docMkLst>
        <pc:docMk/>
      </pc:docMkLst>
      <pc:sldChg chg="modSp">
        <pc:chgData name="Brittany L. Hardin" userId="S::blhardin@umc.edu::865817be-4d6c-4cce-9415-b818204b4685" providerId="AD" clId="Web-{FE94365E-ABDE-8E27-6656-C5FF12D14D21}" dt="2020-04-23T15:25:07.812" v="260" actId="20577"/>
        <pc:sldMkLst>
          <pc:docMk/>
          <pc:sldMk cId="880239239" sldId="256"/>
        </pc:sldMkLst>
        <pc:spChg chg="mod">
          <ac:chgData name="Brittany L. Hardin" userId="S::blhardin@umc.edu::865817be-4d6c-4cce-9415-b818204b4685" providerId="AD" clId="Web-{FE94365E-ABDE-8E27-6656-C5FF12D14D21}" dt="2020-04-23T15:10:02.072" v="58" actId="1076"/>
          <ac:spMkLst>
            <pc:docMk/>
            <pc:sldMk cId="880239239" sldId="256"/>
            <ac:spMk id="22" creationId="{ED4B163C-3A27-4D8B-9508-2A7DD7BBEAD0}"/>
          </ac:spMkLst>
        </pc:spChg>
        <pc:spChg chg="mod">
          <ac:chgData name="Brittany L. Hardin" userId="S::blhardin@umc.edu::865817be-4d6c-4cce-9415-b818204b4685" providerId="AD" clId="Web-{FE94365E-ABDE-8E27-6656-C5FF12D14D21}" dt="2020-04-23T15:10:49.414" v="78" actId="20577"/>
          <ac:spMkLst>
            <pc:docMk/>
            <pc:sldMk cId="880239239" sldId="256"/>
            <ac:spMk id="25" creationId="{48CE61A6-5B75-4356-803E-9219587D6073}"/>
          </ac:spMkLst>
        </pc:spChg>
        <pc:spChg chg="mod">
          <ac:chgData name="Brittany L. Hardin" userId="S::blhardin@umc.edu::865817be-4d6c-4cce-9415-b818204b4685" providerId="AD" clId="Web-{FE94365E-ABDE-8E27-6656-C5FF12D14D21}" dt="2020-04-23T15:23:54.124" v="230" actId="1076"/>
          <ac:spMkLst>
            <pc:docMk/>
            <pc:sldMk cId="880239239" sldId="256"/>
            <ac:spMk id="31" creationId="{00000000-0000-0000-0000-000000000000}"/>
          </ac:spMkLst>
        </pc:spChg>
        <pc:spChg chg="mod">
          <ac:chgData name="Brittany L. Hardin" userId="S::blhardin@umc.edu::865817be-4d6c-4cce-9415-b818204b4685" providerId="AD" clId="Web-{FE94365E-ABDE-8E27-6656-C5FF12D14D21}" dt="2020-04-23T15:18:35.793" v="132" actId="20577"/>
          <ac:spMkLst>
            <pc:docMk/>
            <pc:sldMk cId="880239239" sldId="256"/>
            <ac:spMk id="33" creationId="{00000000-0000-0000-0000-000000000000}"/>
          </ac:spMkLst>
        </pc:spChg>
        <pc:spChg chg="mod">
          <ac:chgData name="Brittany L. Hardin" userId="S::blhardin@umc.edu::865817be-4d6c-4cce-9415-b818204b4685" providerId="AD" clId="Web-{FE94365E-ABDE-8E27-6656-C5FF12D14D21}" dt="2020-04-23T15:09:32.898" v="50" actId="20577"/>
          <ac:spMkLst>
            <pc:docMk/>
            <pc:sldMk cId="880239239" sldId="256"/>
            <ac:spMk id="36" creationId="{00000000-0000-0000-0000-000000000000}"/>
          </ac:spMkLst>
        </pc:spChg>
        <pc:spChg chg="mod">
          <ac:chgData name="Brittany L. Hardin" userId="S::blhardin@umc.edu::865817be-4d6c-4cce-9415-b818204b4685" providerId="AD" clId="Web-{FE94365E-ABDE-8E27-6656-C5FF12D14D21}" dt="2020-04-23T15:19:01.903" v="144" actId="20577"/>
          <ac:spMkLst>
            <pc:docMk/>
            <pc:sldMk cId="880239239" sldId="256"/>
            <ac:spMk id="41" creationId="{00000000-0000-0000-0000-000000000000}"/>
          </ac:spMkLst>
        </pc:spChg>
        <pc:spChg chg="mod">
          <ac:chgData name="Brittany L. Hardin" userId="S::blhardin@umc.edu::865817be-4d6c-4cce-9415-b818204b4685" providerId="AD" clId="Web-{FE94365E-ABDE-8E27-6656-C5FF12D14D21}" dt="2020-04-23T15:22:59.217" v="215" actId="1076"/>
          <ac:spMkLst>
            <pc:docMk/>
            <pc:sldMk cId="880239239" sldId="256"/>
            <ac:spMk id="43" creationId="{00000000-0000-0000-0000-000000000000}"/>
          </ac:spMkLst>
        </pc:spChg>
        <pc:spChg chg="mod">
          <ac:chgData name="Brittany L. Hardin" userId="S::blhardin@umc.edu::865817be-4d6c-4cce-9415-b818204b4685" providerId="AD" clId="Web-{FE94365E-ABDE-8E27-6656-C5FF12D14D21}" dt="2020-04-23T15:25:07.812" v="260" actId="20577"/>
          <ac:spMkLst>
            <pc:docMk/>
            <pc:sldMk cId="880239239" sldId="256"/>
            <ac:spMk id="44" creationId="{00000000-0000-0000-0000-000000000000}"/>
          </ac:spMkLst>
        </pc:spChg>
      </pc:sldChg>
    </pc:docChg>
  </pc:docChgLst>
  <pc:docChgLst>
    <pc:chgData name="Brittany L. Hardin" userId="S::blhardin@umc.edu::865817be-4d6c-4cce-9415-b818204b4685" providerId="AD" clId="Web-{A83D99A7-408D-082B-B479-13845F9E2E2F}"/>
    <pc:docChg chg="modSld">
      <pc:chgData name="Brittany L. Hardin" userId="S::blhardin@umc.edu::865817be-4d6c-4cce-9415-b818204b4685" providerId="AD" clId="Web-{A83D99A7-408D-082B-B479-13845F9E2E2F}" dt="2020-04-23T18:49:40.639" v="4" actId="20577"/>
      <pc:docMkLst>
        <pc:docMk/>
      </pc:docMkLst>
      <pc:sldChg chg="modSp">
        <pc:chgData name="Brittany L. Hardin" userId="S::blhardin@umc.edu::865817be-4d6c-4cce-9415-b818204b4685" providerId="AD" clId="Web-{A83D99A7-408D-082B-B479-13845F9E2E2F}" dt="2020-04-23T18:47:06.561" v="2" actId="20577"/>
        <pc:sldMkLst>
          <pc:docMk/>
          <pc:sldMk cId="880239239" sldId="256"/>
        </pc:sldMkLst>
        <pc:spChg chg="mod">
          <ac:chgData name="Brittany L. Hardin" userId="S::blhardin@umc.edu::865817be-4d6c-4cce-9415-b818204b4685" providerId="AD" clId="Web-{A83D99A7-408D-082B-B479-13845F9E2E2F}" dt="2020-04-23T18:47:06.561" v="2" actId="20577"/>
          <ac:spMkLst>
            <pc:docMk/>
            <pc:sldMk cId="880239239" sldId="256"/>
            <ac:spMk id="31" creationId="{00000000-0000-0000-0000-000000000000}"/>
          </ac:spMkLst>
        </pc:spChg>
      </pc:sldChg>
    </pc:docChg>
  </pc:docChgLst>
  <pc:docChgLst>
    <pc:chgData name="Kathryn E. Cassady" userId="S::kcassady@umc.edu::d9dce2f8-7960-47f1-84d3-4da1751881c7" providerId="AD" clId="Web-{1E6A7375-C040-1919-681E-599E1621A679}"/>
    <pc:docChg chg="modSld">
      <pc:chgData name="Kathryn E. Cassady" userId="S::kcassady@umc.edu::d9dce2f8-7960-47f1-84d3-4da1751881c7" providerId="AD" clId="Web-{1E6A7375-C040-1919-681E-599E1621A679}" dt="2020-04-24T02:32:00.648" v="64" actId="20577"/>
      <pc:docMkLst>
        <pc:docMk/>
      </pc:docMkLst>
      <pc:sldChg chg="modSp">
        <pc:chgData name="Kathryn E. Cassady" userId="S::kcassady@umc.edu::d9dce2f8-7960-47f1-84d3-4da1751881c7" providerId="AD" clId="Web-{1E6A7375-C040-1919-681E-599E1621A679}" dt="2020-04-24T02:32:00.633" v="63" actId="20577"/>
        <pc:sldMkLst>
          <pc:docMk/>
          <pc:sldMk cId="880239239" sldId="256"/>
        </pc:sldMkLst>
        <pc:spChg chg="mod">
          <ac:chgData name="Kathryn E. Cassady" userId="S::kcassady@umc.edu::d9dce2f8-7960-47f1-84d3-4da1751881c7" providerId="AD" clId="Web-{1E6A7375-C040-1919-681E-599E1621A679}" dt="2020-04-24T02:25:24.362" v="6" actId="20577"/>
          <ac:spMkLst>
            <pc:docMk/>
            <pc:sldMk cId="880239239" sldId="256"/>
            <ac:spMk id="3" creationId="{00000000-0000-0000-0000-000000000000}"/>
          </ac:spMkLst>
        </pc:spChg>
        <pc:spChg chg="mod">
          <ac:chgData name="Kathryn E. Cassady" userId="S::kcassady@umc.edu::d9dce2f8-7960-47f1-84d3-4da1751881c7" providerId="AD" clId="Web-{1E6A7375-C040-1919-681E-599E1621A679}" dt="2020-04-24T02:32:00.633" v="63" actId="20577"/>
          <ac:spMkLst>
            <pc:docMk/>
            <pc:sldMk cId="880239239" sldId="256"/>
            <ac:spMk id="4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1B99CE9D-4691-45CF-8876-E29643AFDF1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959183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60308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56808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9CE9D-4691-45CF-8876-E29643AFDF1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15955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99CE9D-4691-45CF-8876-E29643AFDF13}"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1635425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947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49974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99CE9D-4691-45CF-8876-E29643AFDF1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301714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99CE9D-4691-45CF-8876-E29643AFDF13}"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6407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99CE9D-4691-45CF-8876-E29643AFDF13}"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46078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9CE9D-4691-45CF-8876-E29643AFDF13}"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408578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B99CE9D-4691-45CF-8876-E29643AFDF1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111567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B99CE9D-4691-45CF-8876-E29643AFDF13}"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86838-CC2A-478D-A03B-BE19DF26C3DB}" type="slidenum">
              <a:rPr lang="en-US" smtClean="0"/>
              <a:t>‹#›</a:t>
            </a:fld>
            <a:endParaRPr lang="en-US"/>
          </a:p>
        </p:txBody>
      </p:sp>
    </p:spTree>
    <p:extLst>
      <p:ext uri="{BB962C8B-B14F-4D97-AF65-F5344CB8AC3E}">
        <p14:creationId xmlns:p14="http://schemas.microsoft.com/office/powerpoint/2010/main" val="297040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1B99CE9D-4691-45CF-8876-E29643AFDF13}" type="datetimeFigureOut">
              <a:rPr lang="en-US" smtClean="0"/>
              <a:t>5/5/2020</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E9286838-CC2A-478D-A03B-BE19DF26C3DB}" type="slidenum">
              <a:rPr lang="en-US" smtClean="0"/>
              <a:t>‹#›</a:t>
            </a:fld>
            <a:endParaRPr lang="en-US"/>
          </a:p>
        </p:txBody>
      </p:sp>
    </p:spTree>
    <p:extLst>
      <p:ext uri="{BB962C8B-B14F-4D97-AF65-F5344CB8AC3E}">
        <p14:creationId xmlns:p14="http://schemas.microsoft.com/office/powerpoint/2010/main" val="1536802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27" name="Picture 14" descr="A close up of a map&#10;&#10;Description generated with high confidence">
            <a:extLst>
              <a:ext uri="{FF2B5EF4-FFF2-40B4-BE49-F238E27FC236}">
                <a16:creationId xmlns:a16="http://schemas.microsoft.com/office/drawing/2014/main" id="{EF9F4B20-85B1-4425-AF89-CFA37323AD0B}"/>
              </a:ext>
            </a:extLst>
          </p:cNvPr>
          <p:cNvPicPr>
            <a:picLocks noChangeAspect="1"/>
          </p:cNvPicPr>
          <p:nvPr/>
        </p:nvPicPr>
        <p:blipFill>
          <a:blip r:embed="rId2"/>
          <a:stretch>
            <a:fillRect/>
          </a:stretch>
        </p:blipFill>
        <p:spPr>
          <a:xfrm>
            <a:off x="19168284" y="22693577"/>
            <a:ext cx="11567393" cy="8825493"/>
          </a:xfrm>
          <a:prstGeom prst="rect">
            <a:avLst/>
          </a:prstGeom>
        </p:spPr>
      </p:pic>
      <p:sp>
        <p:nvSpPr>
          <p:cNvPr id="20" name="Rectangle 19"/>
          <p:cNvSpPr>
            <a:spLocks noChangeArrowheads="1"/>
          </p:cNvSpPr>
          <p:nvPr/>
        </p:nvSpPr>
        <p:spPr bwMode="auto">
          <a:xfrm>
            <a:off x="2793" y="18750"/>
            <a:ext cx="48748752" cy="552134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a:cs typeface="Arial" panose="020B0604020202020204" pitchFamily="34" charset="0"/>
            </a:endParaRPr>
          </a:p>
        </p:txBody>
      </p:sp>
      <p:sp>
        <p:nvSpPr>
          <p:cNvPr id="21" name="Text Box 2"/>
          <p:cNvSpPr txBox="1">
            <a:spLocks noChangeArrowheads="1"/>
          </p:cNvSpPr>
          <p:nvPr/>
        </p:nvSpPr>
        <p:spPr bwMode="auto">
          <a:xfrm>
            <a:off x="5069319" y="1044064"/>
            <a:ext cx="38537148" cy="33855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lvl1pPr defTabSz="722313">
              <a:defRPr sz="2400">
                <a:solidFill>
                  <a:schemeClr val="tx1"/>
                </a:solidFill>
                <a:latin typeface="Arial" panose="020B0604020202020204" pitchFamily="34" charset="0"/>
                <a:ea typeface="MS PGothic" panose="020B0600070205080204" pitchFamily="34" charset="-128"/>
              </a:defRPr>
            </a:lvl1pPr>
            <a:lvl2pPr marL="742950" indent="-285750" defTabSz="722313">
              <a:defRPr sz="2400">
                <a:solidFill>
                  <a:schemeClr val="tx1"/>
                </a:solidFill>
                <a:latin typeface="Arial" panose="020B0604020202020204" pitchFamily="34" charset="0"/>
                <a:ea typeface="MS PGothic" panose="020B0600070205080204" pitchFamily="34" charset="-128"/>
              </a:defRPr>
            </a:lvl2pPr>
            <a:lvl3pPr marL="1143000" indent="-228600" defTabSz="722313">
              <a:defRPr sz="2400">
                <a:solidFill>
                  <a:schemeClr val="tx1"/>
                </a:solidFill>
                <a:latin typeface="Arial" panose="020B0604020202020204" pitchFamily="34" charset="0"/>
                <a:ea typeface="MS PGothic" panose="020B0600070205080204" pitchFamily="34" charset="-128"/>
              </a:defRPr>
            </a:lvl3pPr>
            <a:lvl4pPr marL="1600200" indent="-228600" defTabSz="722313">
              <a:defRPr sz="2400">
                <a:solidFill>
                  <a:schemeClr val="tx1"/>
                </a:solidFill>
                <a:latin typeface="Arial" panose="020B0604020202020204" pitchFamily="34" charset="0"/>
                <a:ea typeface="MS PGothic" panose="020B0600070205080204" pitchFamily="34" charset="-128"/>
              </a:defRPr>
            </a:lvl4pPr>
            <a:lvl5pPr marL="2057400" indent="-228600" defTabSz="722313">
              <a:defRPr sz="2400">
                <a:solidFill>
                  <a:schemeClr val="tx1"/>
                </a:solidFill>
                <a:latin typeface="Arial" panose="020B0604020202020204" pitchFamily="34" charset="0"/>
                <a:ea typeface="MS PGothic" panose="020B0600070205080204" pitchFamily="34" charset="-128"/>
              </a:defRPr>
            </a:lvl5pPr>
            <a:lvl6pPr marL="25146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7223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US" altLang="en-US" sz="6000" b="1" dirty="0">
                <a:latin typeface="+mn-lt"/>
                <a:ea typeface="MS PGothic"/>
                <a:cs typeface="Arial"/>
              </a:rPr>
              <a:t>A Phenomenological Study to Explore the Doctoral Capstone Project </a:t>
            </a:r>
            <a:endParaRPr lang="en-US" altLang="en-US" sz="6000" b="1" dirty="0" smtClean="0">
              <a:latin typeface="+mn-lt"/>
              <a:ea typeface="MS PGothic"/>
              <a:cs typeface="Arial"/>
            </a:endParaRPr>
          </a:p>
          <a:p>
            <a:pPr algn="ctr"/>
            <a:r>
              <a:rPr lang="en-US" altLang="en-US" sz="6000" b="1" dirty="0" smtClean="0">
                <a:latin typeface="+mn-lt"/>
                <a:ea typeface="MS PGothic"/>
                <a:cs typeface="Arial"/>
              </a:rPr>
              <a:t>among </a:t>
            </a:r>
            <a:r>
              <a:rPr lang="en-US" altLang="en-US" sz="6000" b="1" dirty="0">
                <a:latin typeface="+mn-lt"/>
                <a:ea typeface="MS PGothic"/>
                <a:cs typeface="Arial"/>
              </a:rPr>
              <a:t>Recent Graduates of Accredited Occupational Therapy Programs</a:t>
            </a:r>
          </a:p>
          <a:p>
            <a:pPr algn="ctr"/>
            <a:endParaRPr lang="en-US" sz="6000" dirty="0">
              <a:latin typeface="+mn-lt"/>
              <a:ea typeface="Segoe UI Symbol" pitchFamily="34" charset="0"/>
              <a:cs typeface="Arial" panose="020B0604020202020204" pitchFamily="34" charset="0"/>
            </a:endParaRPr>
          </a:p>
          <a:p>
            <a:pPr algn="ctr"/>
            <a:endParaRPr lang="en-US" sz="6000" baseline="30000" dirty="0">
              <a:latin typeface="+mn-lt"/>
              <a:ea typeface="Segoe UI Symbol" pitchFamily="34" charset="0"/>
              <a:cs typeface="Arial" panose="020B0604020202020204" pitchFamily="34" charset="0"/>
            </a:endParaRPr>
          </a:p>
        </p:txBody>
      </p:sp>
      <p:sp>
        <p:nvSpPr>
          <p:cNvPr id="49" name="Rectangle 1"/>
          <p:cNvSpPr>
            <a:spLocks noChangeArrowheads="1"/>
          </p:cNvSpPr>
          <p:nvPr/>
        </p:nvSpPr>
        <p:spPr bwMode="auto">
          <a:xfrm>
            <a:off x="721567" y="915628"/>
            <a:ext cx="3772134" cy="4083026"/>
          </a:xfrm>
          <a:prstGeom prst="rect">
            <a:avLst/>
          </a:prstGeom>
          <a:noFill/>
          <a:ln w="63500" cap="sq" algn="ctr">
            <a:no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US" altLang="en-US">
              <a:cs typeface="Arial" panose="020B0604020202020204" pitchFamily="34" charset="0"/>
            </a:endParaRPr>
          </a:p>
        </p:txBody>
      </p:sp>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92" y="316079"/>
            <a:ext cx="3984203" cy="4510291"/>
          </a:xfrm>
          <a:prstGeom prst="rect">
            <a:avLst/>
          </a:prstGeom>
        </p:spPr>
      </p:pic>
      <p:sp>
        <p:nvSpPr>
          <p:cNvPr id="18" name="Text Box 5"/>
          <p:cNvSpPr txBox="1">
            <a:spLocks noChangeArrowheads="1"/>
          </p:cNvSpPr>
          <p:nvPr/>
        </p:nvSpPr>
        <p:spPr bwMode="auto">
          <a:xfrm>
            <a:off x="716041" y="5912695"/>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ABSTRACT</a:t>
            </a:r>
          </a:p>
        </p:txBody>
      </p:sp>
      <p:sp>
        <p:nvSpPr>
          <p:cNvPr id="54" name="Rectangle 53"/>
          <p:cNvSpPr/>
          <p:nvPr/>
        </p:nvSpPr>
        <p:spPr>
          <a:xfrm>
            <a:off x="685744" y="7120666"/>
            <a:ext cx="15191855" cy="83099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r>
              <a:rPr lang="en-US" sz="3500" b="1" dirty="0">
                <a:solidFill>
                  <a:schemeClr val="tx1"/>
                </a:solidFill>
                <a:cs typeface="Times New Roman" panose="02020603050405020304" pitchFamily="18" charset="0"/>
              </a:rPr>
              <a:t>Purpose: </a:t>
            </a:r>
            <a:r>
              <a:rPr lang="en-US" sz="3600" dirty="0">
                <a:solidFill>
                  <a:srgbClr val="000000"/>
                </a:solidFill>
                <a:cs typeface="Times New Roman" panose="02020603050405020304" pitchFamily="18" charset="0"/>
              </a:rPr>
              <a:t>The purpose of this phenomenological study was to discover how recent graduates of accredited entry-level OTD programs experienced and completed a doctoral capstone project.</a:t>
            </a:r>
            <a:endParaRPr lang="en-US" sz="3500" b="1" dirty="0">
              <a:solidFill>
                <a:schemeClr val="tx1"/>
              </a:solidFill>
              <a:cs typeface="Times New Roman" panose="02020603050405020304" pitchFamily="18" charset="0"/>
            </a:endParaRPr>
          </a:p>
          <a:p>
            <a:r>
              <a:rPr lang="en-US" sz="3500" b="1" dirty="0">
                <a:solidFill>
                  <a:schemeClr val="tx1"/>
                </a:solidFill>
                <a:cs typeface="Times New Roman" panose="02020603050405020304" pitchFamily="18" charset="0"/>
              </a:rPr>
              <a:t>Methods: </a:t>
            </a:r>
            <a:r>
              <a:rPr lang="en-US" sz="3600" dirty="0">
                <a:solidFill>
                  <a:srgbClr val="000000"/>
                </a:solidFill>
                <a:cs typeface="Times New Roman" panose="02020603050405020304" pitchFamily="18" charset="0"/>
              </a:rPr>
              <a:t>This descriptive research study employed a qualitative design by using phone interviews with recent graduates from accredited entry-level </a:t>
            </a:r>
          </a:p>
          <a:p>
            <a:r>
              <a:rPr lang="en-US" sz="3600" dirty="0">
                <a:solidFill>
                  <a:srgbClr val="000000"/>
                </a:solidFill>
                <a:cs typeface="Times New Roman" panose="02020603050405020304" pitchFamily="18" charset="0"/>
              </a:rPr>
              <a:t>OTD programs to collect narrative data.</a:t>
            </a:r>
          </a:p>
          <a:p>
            <a:r>
              <a:rPr lang="en-US" sz="3500" b="1" dirty="0">
                <a:solidFill>
                  <a:schemeClr val="tx1"/>
                </a:solidFill>
                <a:cs typeface="Times New Roman" panose="02020603050405020304" pitchFamily="18" charset="0"/>
              </a:rPr>
              <a:t>Results: </a:t>
            </a:r>
            <a:r>
              <a:rPr lang="en-US" sz="3600" dirty="0">
                <a:solidFill>
                  <a:srgbClr val="000000"/>
                </a:solidFill>
                <a:cs typeface="Times New Roman" panose="02020603050405020304" pitchFamily="18" charset="0"/>
              </a:rPr>
              <a:t>Researchers gathered information about the needs assessment, setting and mentor impact, perceived outcomes, and overall challenges. According to participants, there was no uniform process for completing the needs assessment. Although </a:t>
            </a:r>
            <a:r>
              <a:rPr lang="en-US" sz="3600" dirty="0" smtClean="0">
                <a:solidFill>
                  <a:srgbClr val="000000"/>
                </a:solidFill>
                <a:cs typeface="Times New Roman" panose="02020603050405020304" pitchFamily="18" charset="0"/>
              </a:rPr>
              <a:t>a majority </a:t>
            </a:r>
            <a:r>
              <a:rPr lang="en-US" sz="3600" dirty="0">
                <a:solidFill>
                  <a:srgbClr val="000000"/>
                </a:solidFill>
                <a:cs typeface="Times New Roman" panose="02020603050405020304" pitchFamily="18" charset="0"/>
              </a:rPr>
              <a:t>of the participants had a mentor with occupational therapy credentials, none were currently practicing in a traditional clinical role. All participants reported challenges and personal growth during their experience. </a:t>
            </a:r>
            <a:endParaRPr lang="en-US" sz="3500" dirty="0">
              <a:solidFill>
                <a:schemeClr val="tx1"/>
              </a:solidFill>
              <a:cs typeface="Times New Roman" panose="02020603050405020304" pitchFamily="18" charset="0"/>
            </a:endParaRPr>
          </a:p>
          <a:p>
            <a:r>
              <a:rPr lang="en-US" sz="3500" b="1" dirty="0">
                <a:solidFill>
                  <a:schemeClr val="tx1"/>
                </a:solidFill>
                <a:cs typeface="Times New Roman" panose="02020603050405020304" pitchFamily="18" charset="0"/>
              </a:rPr>
              <a:t>Conclusion: </a:t>
            </a:r>
            <a:r>
              <a:rPr lang="en-US" sz="3600" dirty="0">
                <a:solidFill>
                  <a:srgbClr val="000000"/>
                </a:solidFill>
                <a:cs typeface="Times New Roman" panose="02020603050405020304" pitchFamily="18" charset="0"/>
              </a:rPr>
              <a:t>This study offers a step forward in understanding the capstone project of entry-level OTD programs from the student's perspective.</a:t>
            </a:r>
            <a:endParaRPr lang="en-US" sz="3500" b="1" dirty="0">
              <a:solidFill>
                <a:schemeClr val="tx1"/>
              </a:solidFill>
              <a:cs typeface="Times New Roman" panose="02020603050405020304" pitchFamily="18" charset="0"/>
            </a:endParaRPr>
          </a:p>
        </p:txBody>
      </p:sp>
      <p:sp>
        <p:nvSpPr>
          <p:cNvPr id="56" name="Text Box 5"/>
          <p:cNvSpPr txBox="1">
            <a:spLocks noChangeArrowheads="1"/>
          </p:cNvSpPr>
          <p:nvPr/>
        </p:nvSpPr>
        <p:spPr bwMode="auto">
          <a:xfrm>
            <a:off x="33510312" y="15774611"/>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CONCLUSION</a:t>
            </a:r>
          </a:p>
        </p:txBody>
      </p:sp>
      <p:sp>
        <p:nvSpPr>
          <p:cNvPr id="57" name="Text Box 5"/>
          <p:cNvSpPr txBox="1">
            <a:spLocks noChangeArrowheads="1"/>
          </p:cNvSpPr>
          <p:nvPr/>
        </p:nvSpPr>
        <p:spPr bwMode="auto">
          <a:xfrm>
            <a:off x="33537375" y="22202588"/>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LIMITATIONS</a:t>
            </a:r>
          </a:p>
        </p:txBody>
      </p:sp>
      <p:sp>
        <p:nvSpPr>
          <p:cNvPr id="64" name="Text Box 5"/>
          <p:cNvSpPr txBox="1">
            <a:spLocks noChangeArrowheads="1"/>
          </p:cNvSpPr>
          <p:nvPr/>
        </p:nvSpPr>
        <p:spPr bwMode="auto">
          <a:xfrm>
            <a:off x="861959" y="24846239"/>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PURPOSE</a:t>
            </a:r>
          </a:p>
        </p:txBody>
      </p:sp>
      <p:sp>
        <p:nvSpPr>
          <p:cNvPr id="65" name="Text Box 5"/>
          <p:cNvSpPr txBox="1">
            <a:spLocks noChangeArrowheads="1"/>
          </p:cNvSpPr>
          <p:nvPr/>
        </p:nvSpPr>
        <p:spPr bwMode="auto">
          <a:xfrm>
            <a:off x="16782456" y="5860490"/>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RESULTS</a:t>
            </a:r>
          </a:p>
        </p:txBody>
      </p:sp>
      <p:sp>
        <p:nvSpPr>
          <p:cNvPr id="31" name="Rectangle 30"/>
          <p:cNvSpPr/>
          <p:nvPr/>
        </p:nvSpPr>
        <p:spPr>
          <a:xfrm>
            <a:off x="33587505" y="23160350"/>
            <a:ext cx="15442502" cy="443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marL="571500" indent="-571500">
              <a:buFont typeface="Courier New"/>
              <a:buChar char="o"/>
            </a:pPr>
            <a:r>
              <a:rPr lang="en-US" sz="3600">
                <a:solidFill>
                  <a:schemeClr val="tx1"/>
                </a:solidFill>
                <a:ea typeface="+mn-lt"/>
                <a:cs typeface="+mn-lt"/>
              </a:rPr>
              <a:t>Limited sample due to the numerous steps required to access and recruit </a:t>
            </a:r>
            <a:r>
              <a:rPr lang="en-US" sz="3600" dirty="0">
                <a:solidFill>
                  <a:schemeClr val="tx1"/>
                </a:solidFill>
                <a:ea typeface="+mn-lt"/>
                <a:cs typeface="+mn-lt"/>
              </a:rPr>
              <a:t>recent OTD graduates; yielded concerns over saturation</a:t>
            </a:r>
            <a:endParaRPr lang="en-US" dirty="0">
              <a:solidFill>
                <a:schemeClr val="tx1"/>
              </a:solidFill>
              <a:cs typeface="Calibri" panose="020F0502020204030204"/>
            </a:endParaRPr>
          </a:p>
          <a:p>
            <a:pPr marL="571500" indent="-571500">
              <a:buFont typeface="Courier New"/>
              <a:buChar char="o"/>
            </a:pPr>
            <a:r>
              <a:rPr lang="en-US" sz="3600" dirty="0">
                <a:solidFill>
                  <a:schemeClr val="tx1"/>
                </a:solidFill>
                <a:ea typeface="+mn-lt"/>
                <a:cs typeface="+mn-lt"/>
              </a:rPr>
              <a:t>Transitioning accreditation standards with terminology and process implications</a:t>
            </a:r>
            <a:endParaRPr lang="en-US" sz="7750" dirty="0" err="1">
              <a:solidFill>
                <a:schemeClr val="tx1"/>
              </a:solidFill>
              <a:cs typeface="Calibri"/>
            </a:endParaRPr>
          </a:p>
          <a:p>
            <a:pPr marL="571500" indent="-571500">
              <a:buFont typeface="Courier New"/>
              <a:buChar char="o"/>
            </a:pPr>
            <a:r>
              <a:rPr lang="en-US" sz="3600" dirty="0">
                <a:solidFill>
                  <a:schemeClr val="tx1"/>
                </a:solidFill>
                <a:ea typeface="+mn-lt"/>
                <a:cs typeface="+mn-lt"/>
              </a:rPr>
              <a:t>Difficulty for students to distinguish between the overall experience and capstone project</a:t>
            </a:r>
            <a:endParaRPr lang="en-US" dirty="0">
              <a:solidFill>
                <a:schemeClr val="tx1"/>
              </a:solidFill>
              <a:cs typeface="Calibri" panose="020F0502020204030204"/>
            </a:endParaRPr>
          </a:p>
          <a:p>
            <a:pPr marL="571500" indent="-571500">
              <a:buFont typeface="Courier New"/>
              <a:buChar char="o"/>
            </a:pPr>
            <a:r>
              <a:rPr lang="en-US" sz="3600" dirty="0">
                <a:solidFill>
                  <a:schemeClr val="tx1"/>
                </a:solidFill>
                <a:ea typeface="+mn-lt"/>
                <a:cs typeface="+mn-lt"/>
              </a:rPr>
              <a:t>Inability to complete member checks to verify meanings from transcripts  </a:t>
            </a:r>
            <a:endParaRPr lang="en-US" dirty="0">
              <a:solidFill>
                <a:schemeClr val="tx1"/>
              </a:solidFill>
              <a:cs typeface="Calibri" panose="020F0502020204030204"/>
            </a:endParaRPr>
          </a:p>
          <a:p>
            <a:endParaRPr lang="en-US" sz="3600" dirty="0">
              <a:ea typeface="+mn-lt"/>
              <a:cs typeface="+mn-lt"/>
            </a:endParaRPr>
          </a:p>
        </p:txBody>
      </p:sp>
      <p:sp>
        <p:nvSpPr>
          <p:cNvPr id="32" name="Rectangle 31"/>
          <p:cNvSpPr/>
          <p:nvPr/>
        </p:nvSpPr>
        <p:spPr>
          <a:xfrm>
            <a:off x="683645" y="25891566"/>
            <a:ext cx="15191855" cy="5924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r>
              <a:rPr lang="en-US" sz="3500" dirty="0">
                <a:solidFill>
                  <a:srgbClr val="000000"/>
                </a:solidFill>
                <a:latin typeface="Calibri"/>
                <a:cs typeface="Calibri"/>
              </a:rPr>
              <a:t>The</a:t>
            </a:r>
            <a:r>
              <a:rPr lang="en-US" sz="3500" b="1" dirty="0">
                <a:solidFill>
                  <a:srgbClr val="000000"/>
                </a:solidFill>
                <a:latin typeface="Calibri"/>
                <a:cs typeface="Calibri"/>
              </a:rPr>
              <a:t> purpose </a:t>
            </a:r>
            <a:r>
              <a:rPr lang="en-US" sz="3500" dirty="0">
                <a:solidFill>
                  <a:srgbClr val="000000"/>
                </a:solidFill>
                <a:latin typeface="Calibri"/>
                <a:cs typeface="Calibri"/>
              </a:rPr>
              <a:t>of this phenomenological study was to discover how recent graduates of accredited entry-level OTD programs experienced and completed a doctoral capstone project.</a:t>
            </a:r>
            <a:endParaRPr lang="en-US" sz="3500" b="1" dirty="0">
              <a:solidFill>
                <a:schemeClr val="tx1"/>
              </a:solidFill>
              <a:latin typeface="Calibri"/>
              <a:cs typeface="Calibri"/>
            </a:endParaRPr>
          </a:p>
          <a:p>
            <a:endParaRPr lang="en-US" sz="3500" dirty="0">
              <a:solidFill>
                <a:schemeClr val="tx1"/>
              </a:solidFill>
              <a:cs typeface="Calibri" panose="020F0502020204030204"/>
            </a:endParaRPr>
          </a:p>
          <a:p>
            <a:r>
              <a:rPr lang="en-US" sz="3500" b="1" dirty="0">
                <a:solidFill>
                  <a:schemeClr val="tx1"/>
                </a:solidFill>
                <a:cs typeface="Calibri" panose="020F0502020204030204"/>
              </a:rPr>
              <a:t>Areas of Inquiry </a:t>
            </a:r>
          </a:p>
          <a:p>
            <a:pPr marL="457200" indent="-457200">
              <a:buFont typeface="Courier New" panose="02070309020205020404" pitchFamily="49" charset="0"/>
              <a:buChar char="o"/>
            </a:pPr>
            <a:r>
              <a:rPr lang="en-US" sz="3500" dirty="0">
                <a:solidFill>
                  <a:schemeClr val="tx1"/>
                </a:solidFill>
              </a:rPr>
              <a:t>What steps did the student complete to conduct the needs assessment for the capstone project?</a:t>
            </a:r>
            <a:endParaRPr lang="en-US" sz="3500" dirty="0">
              <a:solidFill>
                <a:schemeClr val="tx1"/>
              </a:solidFill>
              <a:cs typeface="Calibri"/>
            </a:endParaRPr>
          </a:p>
          <a:p>
            <a:pPr marL="457200" indent="-457200">
              <a:buFont typeface="Courier New" panose="02070309020205020404" pitchFamily="49" charset="0"/>
              <a:buChar char="o"/>
            </a:pPr>
            <a:r>
              <a:rPr lang="en-US" sz="3500" dirty="0">
                <a:solidFill>
                  <a:schemeClr val="tx1"/>
                </a:solidFill>
              </a:rPr>
              <a:t>How did the student determine the purpose and scope of the capstone project? </a:t>
            </a:r>
            <a:endParaRPr lang="en-US" sz="3500" dirty="0">
              <a:solidFill>
                <a:schemeClr val="tx1"/>
              </a:solidFill>
              <a:cs typeface="Calibri"/>
            </a:endParaRPr>
          </a:p>
          <a:p>
            <a:pPr marL="457200" indent="-457200">
              <a:buFont typeface="Courier New" panose="02070309020205020404" pitchFamily="49" charset="0"/>
              <a:buChar char="o"/>
            </a:pPr>
            <a:r>
              <a:rPr lang="en-US" sz="3500" dirty="0">
                <a:solidFill>
                  <a:schemeClr val="tx1"/>
                </a:solidFill>
              </a:rPr>
              <a:t>How did the setting and mentor impact the development and completion of the capstone project? </a:t>
            </a:r>
            <a:endParaRPr lang="en-US" sz="3500" dirty="0">
              <a:solidFill>
                <a:schemeClr val="tx1"/>
              </a:solidFill>
              <a:cs typeface="Calibri"/>
            </a:endParaRPr>
          </a:p>
          <a:p>
            <a:pPr marL="457200" indent="-457200">
              <a:buFont typeface="Courier New" panose="02070309020205020404" pitchFamily="49" charset="0"/>
              <a:buChar char="o"/>
            </a:pPr>
            <a:r>
              <a:rPr lang="en-US" sz="3500">
                <a:solidFill>
                  <a:schemeClr val="tx1"/>
                </a:solidFill>
              </a:rPr>
              <a:t>What were the students’ perceived outcomes? </a:t>
            </a:r>
            <a:endParaRPr lang="en-US" sz="3500">
              <a:solidFill>
                <a:schemeClr val="tx1"/>
              </a:solidFill>
              <a:cs typeface="Calibri"/>
            </a:endParaRPr>
          </a:p>
        </p:txBody>
      </p:sp>
      <p:sp>
        <p:nvSpPr>
          <p:cNvPr id="33" name="Rectangle 32"/>
          <p:cNvSpPr/>
          <p:nvPr/>
        </p:nvSpPr>
        <p:spPr>
          <a:xfrm>
            <a:off x="33560441" y="16688875"/>
            <a:ext cx="15266506" cy="55399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US" sz="3600" dirty="0">
                <a:solidFill>
                  <a:srgbClr val="000000"/>
                </a:solidFill>
                <a:latin typeface="Calibri"/>
                <a:cs typeface="Calibri"/>
              </a:rPr>
              <a:t>This study offers a step forward in understanding the capstone project component of entry-level OTD program curriculum </a:t>
            </a:r>
            <a:r>
              <a:rPr lang="en-US" sz="3600" dirty="0">
                <a:solidFill>
                  <a:schemeClr val="tx1"/>
                </a:solidFill>
                <a:latin typeface="Calibri"/>
                <a:cs typeface="Calibri"/>
              </a:rPr>
              <a:t>from the students’ perspective</a:t>
            </a:r>
            <a:r>
              <a:rPr lang="en-US" sz="3600" dirty="0">
                <a:solidFill>
                  <a:srgbClr val="000000"/>
                </a:solidFill>
                <a:latin typeface="Calibri"/>
                <a:cs typeface="Calibri"/>
              </a:rPr>
              <a:t>. Understanding the </a:t>
            </a:r>
            <a:r>
              <a:rPr lang="en-US" sz="3600" dirty="0">
                <a:solidFill>
                  <a:schemeClr val="tx1"/>
                </a:solidFill>
                <a:ea typeface="+mn-lt"/>
                <a:cs typeface="+mn-lt"/>
              </a:rPr>
              <a:t>lived experiences of students concerning the </a:t>
            </a:r>
            <a:r>
              <a:rPr lang="en-US" sz="3600" dirty="0">
                <a:solidFill>
                  <a:srgbClr val="000000"/>
                </a:solidFill>
                <a:latin typeface="Calibri"/>
                <a:cs typeface="Calibri"/>
              </a:rPr>
              <a:t> overall proces</a:t>
            </a:r>
            <a:r>
              <a:rPr lang="en-US" sz="3600" dirty="0">
                <a:solidFill>
                  <a:schemeClr val="tx1"/>
                </a:solidFill>
                <a:latin typeface="Calibri"/>
                <a:cs typeface="Calibri"/>
              </a:rPr>
              <a:t>s </a:t>
            </a:r>
            <a:r>
              <a:rPr lang="en-US" sz="3600" dirty="0">
                <a:solidFill>
                  <a:schemeClr val="tx1"/>
                </a:solidFill>
                <a:ea typeface="+mn-lt"/>
                <a:cs typeface="+mn-lt"/>
              </a:rPr>
              <a:t> and</a:t>
            </a:r>
            <a:r>
              <a:rPr lang="en-US" sz="3600" dirty="0">
                <a:solidFill>
                  <a:srgbClr val="000000"/>
                </a:solidFill>
                <a:latin typeface="Calibri"/>
                <a:cs typeface="Calibri"/>
              </a:rPr>
              <a:t> resulting factors of the capstone project may benefit OT programs. Since the capstone requirement is a fairly new component of doctoral OT programs, there is limited research available on capstone projects specifically. Although the results of our study provide useful initial insights into the capstone project, we recommend further research to expand the knowledge and understanding of the capstone project for occupational therapy doctoral students. </a:t>
            </a:r>
            <a:endParaRPr lang="en-US" sz="3500" dirty="0">
              <a:solidFill>
                <a:schemeClr val="tx1"/>
              </a:solidFill>
              <a:latin typeface="Calibri"/>
              <a:cs typeface="Calibri"/>
            </a:endParaRPr>
          </a:p>
        </p:txBody>
      </p:sp>
      <p:sp>
        <p:nvSpPr>
          <p:cNvPr id="41" name="Rectangle 40"/>
          <p:cNvSpPr/>
          <p:nvPr/>
        </p:nvSpPr>
        <p:spPr>
          <a:xfrm>
            <a:off x="33463567" y="7374633"/>
            <a:ext cx="15191855" cy="8140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r>
              <a:rPr lang="en-US" sz="3500" b="1" dirty="0">
                <a:solidFill>
                  <a:schemeClr val="tx1"/>
                </a:solidFill>
              </a:rPr>
              <a:t>Research </a:t>
            </a:r>
            <a:r>
              <a:rPr lang="en-US" sz="3500" b="1" dirty="0" smtClean="0">
                <a:solidFill>
                  <a:schemeClr val="tx1"/>
                </a:solidFill>
              </a:rPr>
              <a:t>Design: </a:t>
            </a:r>
            <a:r>
              <a:rPr lang="en-US" sz="3600" dirty="0" smtClean="0">
                <a:solidFill>
                  <a:srgbClr val="000000"/>
                </a:solidFill>
                <a:cs typeface="Calibri"/>
              </a:rPr>
              <a:t>This </a:t>
            </a:r>
            <a:r>
              <a:rPr lang="en-US" sz="3600" dirty="0">
                <a:solidFill>
                  <a:srgbClr val="000000"/>
                </a:solidFill>
                <a:cs typeface="Calibri"/>
              </a:rPr>
              <a:t>descriptive research study employed a qualitative design by using semi-structured phone interviews with recent graduates of accredited entry-level OTD programs to collect narrative data to understand student perceptions of the capstone project.</a:t>
            </a:r>
          </a:p>
          <a:p>
            <a:r>
              <a:rPr lang="en-US" sz="3500" b="1" dirty="0" smtClean="0">
                <a:solidFill>
                  <a:schemeClr val="tx1"/>
                </a:solidFill>
              </a:rPr>
              <a:t>Participants</a:t>
            </a:r>
            <a:r>
              <a:rPr lang="en-US" sz="3500" b="1" dirty="0" smtClean="0">
                <a:solidFill>
                  <a:schemeClr val="tx1"/>
                </a:solidFill>
                <a:cs typeface="Calibri"/>
              </a:rPr>
              <a:t>: </a:t>
            </a:r>
            <a:r>
              <a:rPr lang="en-US" sz="3500" dirty="0" smtClean="0">
                <a:solidFill>
                  <a:schemeClr val="tx1"/>
                </a:solidFill>
                <a:cs typeface="Calibri"/>
              </a:rPr>
              <a:t>The </a:t>
            </a:r>
            <a:r>
              <a:rPr lang="en-US" sz="3500" dirty="0">
                <a:solidFill>
                  <a:schemeClr val="tx1"/>
                </a:solidFill>
                <a:cs typeface="Calibri"/>
              </a:rPr>
              <a:t>researchers completed the semi-structured interview with seven graduates. </a:t>
            </a:r>
          </a:p>
          <a:p>
            <a:r>
              <a:rPr lang="en-US" sz="3500" b="1" dirty="0">
                <a:solidFill>
                  <a:schemeClr val="tx1"/>
                </a:solidFill>
              </a:rPr>
              <a:t>Data Collection and </a:t>
            </a:r>
            <a:r>
              <a:rPr lang="en-US" sz="3500" b="1" dirty="0" smtClean="0">
                <a:solidFill>
                  <a:schemeClr val="tx1"/>
                </a:solidFill>
              </a:rPr>
              <a:t>Analysis</a:t>
            </a:r>
            <a:r>
              <a:rPr lang="en-US" sz="3500" b="1" dirty="0" smtClean="0">
                <a:solidFill>
                  <a:schemeClr val="tx1"/>
                </a:solidFill>
                <a:cs typeface="Calibri"/>
              </a:rPr>
              <a:t>: </a:t>
            </a:r>
            <a:r>
              <a:rPr lang="en-US" sz="3500" dirty="0" smtClean="0">
                <a:solidFill>
                  <a:schemeClr val="tx1"/>
                </a:solidFill>
                <a:ea typeface="+mn-lt"/>
                <a:cs typeface="+mn-lt"/>
              </a:rPr>
              <a:t>The </a:t>
            </a:r>
            <a:r>
              <a:rPr lang="en-US" sz="3500" dirty="0">
                <a:solidFill>
                  <a:schemeClr val="tx1"/>
                </a:solidFill>
                <a:ea typeface="+mn-lt"/>
                <a:cs typeface="+mn-lt"/>
              </a:rPr>
              <a:t>constant comparison method was utilized to analyze the transcripts. Researchers actively read the transcripts and made notes in the margins about what was read. The researchers then used open coding, going line by line highlighting specific phrases or concepts within the seven transcribed interviews. A code directory was established by each researcher and shared amongst members to create a list of agreed upon codes as a group. During focused coding, overlapping concepts were revealed</a:t>
            </a:r>
            <a:r>
              <a:rPr lang="en-US" sz="3500" dirty="0" smtClean="0">
                <a:solidFill>
                  <a:schemeClr val="tx1"/>
                </a:solidFill>
                <a:ea typeface="+mn-lt"/>
                <a:cs typeface="+mn-lt"/>
              </a:rPr>
              <a:t>. Triangulation was utilized to improve trustworthiness of the data analysis process (i.e., audit trail, coding reconciliation, external evaluator).</a:t>
            </a:r>
            <a:endParaRPr lang="en-US" sz="3500" dirty="0">
              <a:solidFill>
                <a:schemeClr val="tx1"/>
              </a:solidFill>
              <a:ea typeface="+mn-lt"/>
              <a:cs typeface="+mn-lt"/>
            </a:endParaRPr>
          </a:p>
        </p:txBody>
      </p:sp>
      <p:sp>
        <p:nvSpPr>
          <p:cNvPr id="35" name="Text Box 5"/>
          <p:cNvSpPr txBox="1">
            <a:spLocks noChangeArrowheads="1"/>
          </p:cNvSpPr>
          <p:nvPr/>
        </p:nvSpPr>
        <p:spPr bwMode="auto">
          <a:xfrm>
            <a:off x="834034" y="15403201"/>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INTRODUCTION</a:t>
            </a:r>
          </a:p>
        </p:txBody>
      </p:sp>
      <p:sp>
        <p:nvSpPr>
          <p:cNvPr id="36" name="Rectangle 35"/>
          <p:cNvSpPr/>
          <p:nvPr/>
        </p:nvSpPr>
        <p:spPr>
          <a:xfrm>
            <a:off x="747614" y="16329997"/>
            <a:ext cx="15126281" cy="86177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r>
              <a:rPr lang="en-US" sz="3500" dirty="0">
                <a:solidFill>
                  <a:schemeClr val="tx1"/>
                </a:solidFill>
              </a:rPr>
              <a:t>The</a:t>
            </a:r>
            <a:r>
              <a:rPr lang="en-US" sz="3500" dirty="0">
                <a:solidFill>
                  <a:schemeClr val="tx1"/>
                </a:solidFill>
                <a:ea typeface="+mn-lt"/>
                <a:cs typeface="+mn-lt"/>
              </a:rPr>
              <a:t> education for the entry-level occupational therapy degree has gone through multiple shifts, starting with only a diploma then transitioning to a bachelor’s, master’s, and most recently adding an entry-level doctorate degree option (AOTA, 2019). The Accreditation Council for Occupational Therapy Education (ACOTE) created additional competencies for OTD programs, including scholarship, program development, and advanced practice (ACOTE Standards, 2018). The advanced practice skills required by ACOTE place an increased emphasis on experiential learning, which can bridge the gap between academia and clinical practice by fostering new skills that are necessary for best practice (Knecht-</a:t>
            </a:r>
            <a:r>
              <a:rPr lang="en-US" sz="3500" dirty="0" err="1">
                <a:solidFill>
                  <a:schemeClr val="tx1"/>
                </a:solidFill>
                <a:ea typeface="+mn-lt"/>
                <a:cs typeface="+mn-lt"/>
              </a:rPr>
              <a:t>Sabres</a:t>
            </a:r>
            <a:r>
              <a:rPr lang="en-US" sz="3500" dirty="0">
                <a:solidFill>
                  <a:schemeClr val="tx1"/>
                </a:solidFill>
                <a:ea typeface="+mn-lt"/>
                <a:cs typeface="+mn-lt"/>
              </a:rPr>
              <a:t>, 2013).  To meet this new experiential learning requirement, ACOTE’s 2018 standards mandate that a capstone be integrated into all OTD programs. According to the standards, the doctoral capstone should contain two parts: a capstone 14 week experience and a capstone project. The capstone project is driven by a specific need at the facility where the student is completing their capstone (Duquesne University, 2019). The project is guided by a needs assessment the student conducts with the capstone site., and it should be mutually beneficial. </a:t>
            </a:r>
            <a:endParaRPr lang="en-US" sz="3500" dirty="0">
              <a:solidFill>
                <a:schemeClr val="tx1"/>
              </a:solidFill>
              <a:cs typeface="Calibri"/>
            </a:endParaRPr>
          </a:p>
        </p:txBody>
      </p:sp>
      <p:sp>
        <p:nvSpPr>
          <p:cNvPr id="37" name="Text Box 5"/>
          <p:cNvSpPr txBox="1">
            <a:spLocks noChangeArrowheads="1"/>
          </p:cNvSpPr>
          <p:nvPr/>
        </p:nvSpPr>
        <p:spPr bwMode="auto">
          <a:xfrm>
            <a:off x="33465996" y="5807075"/>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METHODOLOGY</a:t>
            </a:r>
          </a:p>
        </p:txBody>
      </p:sp>
      <p:sp>
        <p:nvSpPr>
          <p:cNvPr id="43" name="Text Box 5"/>
          <p:cNvSpPr txBox="1">
            <a:spLocks noChangeArrowheads="1"/>
          </p:cNvSpPr>
          <p:nvPr/>
        </p:nvSpPr>
        <p:spPr bwMode="auto">
          <a:xfrm>
            <a:off x="33512741" y="27115952"/>
            <a:ext cx="15189426" cy="923330"/>
          </a:xfrm>
          <a:prstGeom prst="rect">
            <a:avLst/>
          </a:prstGeom>
          <a:ln/>
        </p:spPr>
        <p:style>
          <a:lnRef idx="1">
            <a:schemeClr val="accent6"/>
          </a:lnRef>
          <a:fillRef idx="2">
            <a:schemeClr val="accent6"/>
          </a:fillRef>
          <a:effectRef idx="1">
            <a:schemeClr val="accent6"/>
          </a:effectRef>
          <a:fontRef idx="minor">
            <a:schemeClr val="dk1"/>
          </a:fontRef>
        </p:style>
        <p:txBody>
          <a:bodyPr wrap="square" lIns="127586" tIns="91440" rIns="127586" bIns="91440" anchor="t">
            <a:spAutoFit/>
          </a:bodyPr>
          <a:lstStyle>
            <a:lvl1pPr defTabSz="1276350">
              <a:defRPr sz="2400">
                <a:solidFill>
                  <a:schemeClr val="tx1"/>
                </a:solidFill>
                <a:latin typeface="Arial" panose="020B0604020202020204" pitchFamily="34" charset="0"/>
                <a:ea typeface="MS PGothic" panose="020B0600070205080204" pitchFamily="34" charset="-128"/>
              </a:defRPr>
            </a:lvl1pPr>
            <a:lvl2pPr marL="742950" indent="-285750" defTabSz="1276350">
              <a:defRPr sz="2400">
                <a:solidFill>
                  <a:schemeClr val="tx1"/>
                </a:solidFill>
                <a:latin typeface="Arial" panose="020B0604020202020204" pitchFamily="34" charset="0"/>
                <a:ea typeface="MS PGothic" panose="020B0600070205080204" pitchFamily="34" charset="-128"/>
              </a:defRPr>
            </a:lvl2pPr>
            <a:lvl3pPr marL="1143000" indent="-228600" defTabSz="1276350">
              <a:defRPr sz="2400">
                <a:solidFill>
                  <a:schemeClr val="tx1"/>
                </a:solidFill>
                <a:latin typeface="Arial" panose="020B0604020202020204" pitchFamily="34" charset="0"/>
                <a:ea typeface="MS PGothic" panose="020B0600070205080204" pitchFamily="34" charset="-128"/>
              </a:defRPr>
            </a:lvl3pPr>
            <a:lvl4pPr marL="1600200" indent="-228600" defTabSz="1276350">
              <a:defRPr sz="2400">
                <a:solidFill>
                  <a:schemeClr val="tx1"/>
                </a:solidFill>
                <a:latin typeface="Arial" panose="020B0604020202020204" pitchFamily="34" charset="0"/>
                <a:ea typeface="MS PGothic" panose="020B0600070205080204" pitchFamily="34" charset="-128"/>
              </a:defRPr>
            </a:lvl4pPr>
            <a:lvl5pPr marL="2057400" indent="-228600" defTabSz="1276350">
              <a:defRPr sz="2400">
                <a:solidFill>
                  <a:schemeClr val="tx1"/>
                </a:solidFill>
                <a:latin typeface="Arial" panose="020B0604020202020204" pitchFamily="34" charset="0"/>
                <a:ea typeface="MS PGothic" panose="020B0600070205080204" pitchFamily="34" charset="-128"/>
              </a:defRPr>
            </a:lvl5pPr>
            <a:lvl6pPr marL="25146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127635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ct val="50000"/>
              </a:spcBef>
            </a:pPr>
            <a:r>
              <a:rPr lang="en-US" altLang="en-US" sz="4800" b="1">
                <a:latin typeface="+mn-lt"/>
                <a:ea typeface="MS PGothic"/>
                <a:cs typeface="Arial"/>
              </a:rPr>
              <a:t>OT IMPLICATIONS</a:t>
            </a:r>
          </a:p>
        </p:txBody>
      </p:sp>
      <p:sp>
        <p:nvSpPr>
          <p:cNvPr id="44" name="Rectangle 43"/>
          <p:cNvSpPr/>
          <p:nvPr/>
        </p:nvSpPr>
        <p:spPr>
          <a:xfrm>
            <a:off x="33529484" y="28057086"/>
            <a:ext cx="15191855" cy="443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pPr marL="571500" indent="-571500">
              <a:buFont typeface="Courier New" panose="02070309020205020404" pitchFamily="49" charset="0"/>
              <a:buChar char="o"/>
            </a:pPr>
            <a:r>
              <a:rPr lang="en-US" sz="3600" dirty="0">
                <a:solidFill>
                  <a:srgbClr val="000000"/>
                </a:solidFill>
              </a:rPr>
              <a:t>OTD educators can use this study to more fully understand the capstone project from the student’s point of view.</a:t>
            </a:r>
          </a:p>
          <a:p>
            <a:pPr marL="571500" indent="-571500">
              <a:buFont typeface="Courier New" panose="02070309020205020404" pitchFamily="49" charset="0"/>
              <a:buChar char="o"/>
            </a:pPr>
            <a:r>
              <a:rPr lang="en-US" sz="3600" dirty="0">
                <a:solidFill>
                  <a:srgbClr val="000000"/>
                </a:solidFill>
              </a:rPr>
              <a:t>Current and future OTD students can use this study to understand in advance that their capstone project will stretch them past their point of comfort as a </a:t>
            </a:r>
            <a:r>
              <a:rPr lang="en-US" sz="3600" dirty="0" err="1">
                <a:solidFill>
                  <a:srgbClr val="000000"/>
                </a:solidFill>
              </a:rPr>
              <a:t>doctorally</a:t>
            </a:r>
            <a:r>
              <a:rPr lang="en-US" sz="3600" dirty="0">
                <a:solidFill>
                  <a:srgbClr val="000000"/>
                </a:solidFill>
              </a:rPr>
              <a:t> prepared entry-level practitioner.</a:t>
            </a:r>
            <a:endParaRPr lang="en-US" sz="3600" dirty="0">
              <a:solidFill>
                <a:srgbClr val="000000"/>
              </a:solidFill>
              <a:cs typeface="Calibri"/>
            </a:endParaRPr>
          </a:p>
          <a:p>
            <a:pPr marL="571500" indent="-571500">
              <a:buFont typeface="Courier New" panose="02070309020205020404" pitchFamily="49" charset="0"/>
              <a:buChar char="o"/>
            </a:pPr>
            <a:r>
              <a:rPr lang="en-US" sz="3600" dirty="0">
                <a:solidFill>
                  <a:srgbClr val="000000"/>
                </a:solidFill>
              </a:rPr>
              <a:t>Capstone mentors can use this study to understand that their role and level of engagement has an impact on the OTD student’s challenges and growth throughout the capstone project.</a:t>
            </a:r>
            <a:endParaRPr lang="en-US" sz="3600" dirty="0">
              <a:solidFill>
                <a:srgbClr val="000000"/>
              </a:solidFill>
              <a:cs typeface="Calibri"/>
            </a:endParaRPr>
          </a:p>
        </p:txBody>
      </p:sp>
      <p:sp>
        <p:nvSpPr>
          <p:cNvPr id="3" name="TextBox 2"/>
          <p:cNvSpPr txBox="1"/>
          <p:nvPr/>
        </p:nvSpPr>
        <p:spPr>
          <a:xfrm>
            <a:off x="4818671" y="2822009"/>
            <a:ext cx="38537148" cy="1569660"/>
          </a:xfrm>
          <a:prstGeom prst="rect">
            <a:avLst/>
          </a:prstGeom>
          <a:noFill/>
        </p:spPr>
        <p:txBody>
          <a:bodyPr wrap="square" rtlCol="0" anchor="t">
            <a:spAutoFit/>
          </a:bodyPr>
          <a:lstStyle/>
          <a:p>
            <a:pPr algn="ctr"/>
            <a:r>
              <a:rPr lang="en-US" sz="4800" dirty="0">
                <a:cs typeface="Arial"/>
              </a:rPr>
              <a:t>Katie Cassady, OTS; Brittany Chisholm, OTS; Hannah Clark, OTS; Alex </a:t>
            </a:r>
            <a:r>
              <a:rPr lang="en-US" sz="4800" dirty="0" err="1">
                <a:cs typeface="Arial"/>
              </a:rPr>
              <a:t>Grandonico</a:t>
            </a:r>
            <a:r>
              <a:rPr lang="en-US" sz="4800" dirty="0">
                <a:cs typeface="Arial"/>
              </a:rPr>
              <a:t>, OTS; Brittany Hardin, OTS; Abbey Osha, OTS </a:t>
            </a:r>
            <a:endParaRPr lang="en-US" sz="4800" dirty="0">
              <a:cs typeface="Arial" panose="020B0604020202020204" pitchFamily="34" charset="0"/>
            </a:endParaRPr>
          </a:p>
          <a:p>
            <a:pPr algn="ctr"/>
            <a:r>
              <a:rPr lang="en-US" sz="4800" dirty="0">
                <a:cs typeface="Arial"/>
              </a:rPr>
              <a:t>Christy Morgan, PhD, MHSA, OTR/L; Kristy Cole, OTD, OTR/L </a:t>
            </a:r>
            <a:endParaRPr lang="en-US" sz="4800" dirty="0">
              <a:cs typeface="Arial" panose="020B0604020202020204" pitchFamily="34" charset="0"/>
            </a:endParaRPr>
          </a:p>
        </p:txBody>
      </p:sp>
      <p:sp>
        <p:nvSpPr>
          <p:cNvPr id="4" name="TextBox 3"/>
          <p:cNvSpPr txBox="1"/>
          <p:nvPr/>
        </p:nvSpPr>
        <p:spPr>
          <a:xfrm>
            <a:off x="5437460" y="4425317"/>
            <a:ext cx="37779158" cy="769441"/>
          </a:xfrm>
          <a:prstGeom prst="rect">
            <a:avLst/>
          </a:prstGeom>
          <a:noFill/>
        </p:spPr>
        <p:txBody>
          <a:bodyPr wrap="square" rtlCol="0" anchor="t">
            <a:spAutoFit/>
          </a:bodyPr>
          <a:lstStyle/>
          <a:p>
            <a:pPr algn="ctr"/>
            <a:r>
              <a:rPr lang="en-US" sz="4400">
                <a:cs typeface="Arial"/>
              </a:rPr>
              <a:t>University of Mississippi Medical Center  l  Jackson, MS</a:t>
            </a:r>
          </a:p>
        </p:txBody>
      </p:sp>
      <p:sp>
        <p:nvSpPr>
          <p:cNvPr id="5" name="TextBox 4"/>
          <p:cNvSpPr txBox="1"/>
          <p:nvPr/>
        </p:nvSpPr>
        <p:spPr>
          <a:xfrm>
            <a:off x="0" y="32232110"/>
            <a:ext cx="8316280" cy="646331"/>
          </a:xfrm>
          <a:prstGeom prst="rect">
            <a:avLst/>
          </a:prstGeom>
          <a:noFill/>
        </p:spPr>
        <p:txBody>
          <a:bodyPr wrap="square" rtlCol="0" anchor="t">
            <a:spAutoFit/>
          </a:bodyPr>
          <a:lstStyle/>
          <a:p>
            <a:r>
              <a:rPr lang="en-US" sz="3600" dirty="0"/>
              <a:t>IRB NUMBER: 2019-0233</a:t>
            </a:r>
          </a:p>
        </p:txBody>
      </p:sp>
      <p:sp>
        <p:nvSpPr>
          <p:cNvPr id="2" name="TextBox 1">
            <a:extLst>
              <a:ext uri="{FF2B5EF4-FFF2-40B4-BE49-F238E27FC236}">
                <a16:creationId xmlns:a16="http://schemas.microsoft.com/office/drawing/2014/main" id="{4D230391-492F-4862-8FA0-A040646CA6FD}"/>
              </a:ext>
            </a:extLst>
          </p:cNvPr>
          <p:cNvSpPr txBox="1"/>
          <p:nvPr/>
        </p:nvSpPr>
        <p:spPr>
          <a:xfrm>
            <a:off x="22256353" y="21243065"/>
            <a:ext cx="2743199" cy="12849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7750">
              <a:cs typeface="Calibri"/>
            </a:endParaRPr>
          </a:p>
        </p:txBody>
      </p:sp>
      <p:sp>
        <p:nvSpPr>
          <p:cNvPr id="8" name="TextBox 7">
            <a:extLst>
              <a:ext uri="{FF2B5EF4-FFF2-40B4-BE49-F238E27FC236}">
                <a16:creationId xmlns:a16="http://schemas.microsoft.com/office/drawing/2014/main" id="{ACA418A2-2B59-4052-AC1A-39C01EDC1BA9}"/>
              </a:ext>
            </a:extLst>
          </p:cNvPr>
          <p:cNvSpPr txBox="1"/>
          <p:nvPr/>
        </p:nvSpPr>
        <p:spPr>
          <a:xfrm>
            <a:off x="40531852" y="32135537"/>
            <a:ext cx="939760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a:t>References available upon request</a:t>
            </a:r>
          </a:p>
        </p:txBody>
      </p:sp>
      <p:sp>
        <p:nvSpPr>
          <p:cNvPr id="10" name="TextBox 9">
            <a:extLst>
              <a:ext uri="{FF2B5EF4-FFF2-40B4-BE49-F238E27FC236}">
                <a16:creationId xmlns:a16="http://schemas.microsoft.com/office/drawing/2014/main" id="{58649820-332E-4CE2-A617-0D79DF57CCEC}"/>
              </a:ext>
            </a:extLst>
          </p:cNvPr>
          <p:cNvSpPr txBox="1"/>
          <p:nvPr/>
        </p:nvSpPr>
        <p:spPr>
          <a:xfrm>
            <a:off x="18905799" y="8213941"/>
            <a:ext cx="2743200" cy="12849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7750">
              <a:cs typeface="Calibri"/>
            </a:endParaRPr>
          </a:p>
        </p:txBody>
      </p:sp>
      <p:sp>
        <p:nvSpPr>
          <p:cNvPr id="13" name="TextBox 12">
            <a:extLst>
              <a:ext uri="{FF2B5EF4-FFF2-40B4-BE49-F238E27FC236}">
                <a16:creationId xmlns:a16="http://schemas.microsoft.com/office/drawing/2014/main" id="{65422E20-00D1-4D70-A0D0-3A96B49059DE}"/>
              </a:ext>
            </a:extLst>
          </p:cNvPr>
          <p:cNvSpPr txBox="1"/>
          <p:nvPr/>
        </p:nvSpPr>
        <p:spPr>
          <a:xfrm>
            <a:off x="20301913" y="9008170"/>
            <a:ext cx="2743200" cy="12849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7750">
              <a:cs typeface="Calibri"/>
            </a:endParaRPr>
          </a:p>
        </p:txBody>
      </p:sp>
      <p:sp>
        <p:nvSpPr>
          <p:cNvPr id="16" name="TextBox 15">
            <a:extLst>
              <a:ext uri="{FF2B5EF4-FFF2-40B4-BE49-F238E27FC236}">
                <a16:creationId xmlns:a16="http://schemas.microsoft.com/office/drawing/2014/main" id="{84097459-3660-4944-82EF-D20578D452A2}"/>
              </a:ext>
            </a:extLst>
          </p:cNvPr>
          <p:cNvSpPr txBox="1"/>
          <p:nvPr/>
        </p:nvSpPr>
        <p:spPr>
          <a:xfrm>
            <a:off x="20294399" y="9501774"/>
            <a:ext cx="2743200" cy="12849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7750">
              <a:cs typeface="Calibri"/>
            </a:endParaRPr>
          </a:p>
        </p:txBody>
      </p:sp>
      <p:graphicFrame>
        <p:nvGraphicFramePr>
          <p:cNvPr id="19" name="Table 18">
            <a:extLst>
              <a:ext uri="{FF2B5EF4-FFF2-40B4-BE49-F238E27FC236}">
                <a16:creationId xmlns:a16="http://schemas.microsoft.com/office/drawing/2014/main" id="{A3FB0DE5-1531-4392-94F5-704101C344A7}"/>
              </a:ext>
            </a:extLst>
          </p:cNvPr>
          <p:cNvGraphicFramePr>
            <a:graphicFrameLocks noGrp="1"/>
          </p:cNvGraphicFramePr>
          <p:nvPr>
            <p:extLst>
              <p:ext uri="{D42A27DB-BD31-4B8C-83A1-F6EECF244321}">
                <p14:modId xmlns:p14="http://schemas.microsoft.com/office/powerpoint/2010/main" val="3630660670"/>
              </p:ext>
            </p:extLst>
          </p:nvPr>
        </p:nvGraphicFramePr>
        <p:xfrm>
          <a:off x="16943785" y="7866344"/>
          <a:ext cx="15104965" cy="9184712"/>
        </p:xfrm>
        <a:graphic>
          <a:graphicData uri="http://schemas.openxmlformats.org/drawingml/2006/table">
            <a:tbl>
              <a:tblPr firstRow="1" bandRow="1">
                <a:tableStyleId>{93296810-A885-4BE3-A3E7-6D5BEEA58F35}</a:tableStyleId>
              </a:tblPr>
              <a:tblGrid>
                <a:gridCol w="2529654">
                  <a:extLst>
                    <a:ext uri="{9D8B030D-6E8A-4147-A177-3AD203B41FA5}">
                      <a16:colId xmlns:a16="http://schemas.microsoft.com/office/drawing/2014/main" val="3960628111"/>
                    </a:ext>
                  </a:extLst>
                </a:gridCol>
                <a:gridCol w="2432360">
                  <a:extLst>
                    <a:ext uri="{9D8B030D-6E8A-4147-A177-3AD203B41FA5}">
                      <a16:colId xmlns:a16="http://schemas.microsoft.com/office/drawing/2014/main" val="1767585177"/>
                    </a:ext>
                  </a:extLst>
                </a:gridCol>
                <a:gridCol w="2481009">
                  <a:extLst>
                    <a:ext uri="{9D8B030D-6E8A-4147-A177-3AD203B41FA5}">
                      <a16:colId xmlns:a16="http://schemas.microsoft.com/office/drawing/2014/main" val="521023917"/>
                    </a:ext>
                  </a:extLst>
                </a:gridCol>
                <a:gridCol w="2481009">
                  <a:extLst>
                    <a:ext uri="{9D8B030D-6E8A-4147-A177-3AD203B41FA5}">
                      <a16:colId xmlns:a16="http://schemas.microsoft.com/office/drawing/2014/main" val="3800526984"/>
                    </a:ext>
                  </a:extLst>
                </a:gridCol>
                <a:gridCol w="2505333">
                  <a:extLst>
                    <a:ext uri="{9D8B030D-6E8A-4147-A177-3AD203B41FA5}">
                      <a16:colId xmlns:a16="http://schemas.microsoft.com/office/drawing/2014/main" val="2594976852"/>
                    </a:ext>
                  </a:extLst>
                </a:gridCol>
                <a:gridCol w="2675600">
                  <a:extLst>
                    <a:ext uri="{9D8B030D-6E8A-4147-A177-3AD203B41FA5}">
                      <a16:colId xmlns:a16="http://schemas.microsoft.com/office/drawing/2014/main" val="3345287940"/>
                    </a:ext>
                  </a:extLst>
                </a:gridCol>
              </a:tblGrid>
              <a:tr h="863672">
                <a:tc>
                  <a:txBody>
                    <a:bodyPr/>
                    <a:lstStyle/>
                    <a:p>
                      <a:pPr algn="ctr" rtl="0" fontAlgn="base"/>
                      <a:r>
                        <a:rPr lang="en-US" sz="2400">
                          <a:solidFill>
                            <a:schemeClr val="tx1"/>
                          </a:solidFill>
                          <a:effectLst/>
                        </a:rPr>
                        <a:t>Capstone Student* </a:t>
                      </a:r>
                    </a:p>
                  </a:txBody>
                  <a:tcPr/>
                </a:tc>
                <a:tc>
                  <a:txBody>
                    <a:bodyPr/>
                    <a:lstStyle/>
                    <a:p>
                      <a:pPr algn="ctr" rtl="0" fontAlgn="base"/>
                      <a:r>
                        <a:rPr lang="en-US" sz="2400">
                          <a:solidFill>
                            <a:schemeClr val="tx1"/>
                          </a:solidFill>
                          <a:effectLst/>
                        </a:rPr>
                        <a:t>Capstone </a:t>
                      </a:r>
                    </a:p>
                    <a:p>
                      <a:pPr algn="ctr" rtl="0" fontAlgn="base"/>
                      <a:r>
                        <a:rPr lang="en-US" sz="2400">
                          <a:solidFill>
                            <a:schemeClr val="tx1"/>
                          </a:solidFill>
                          <a:effectLst/>
                        </a:rPr>
                        <a:t>Setting </a:t>
                      </a:r>
                    </a:p>
                  </a:txBody>
                  <a:tcPr/>
                </a:tc>
                <a:tc>
                  <a:txBody>
                    <a:bodyPr/>
                    <a:lstStyle/>
                    <a:p>
                      <a:pPr algn="ctr" rtl="0" fontAlgn="base"/>
                      <a:r>
                        <a:rPr lang="en-US" sz="2400">
                          <a:solidFill>
                            <a:schemeClr val="tx1"/>
                          </a:solidFill>
                          <a:effectLst/>
                        </a:rPr>
                        <a:t>OT Mentor </a:t>
                      </a:r>
                    </a:p>
                  </a:txBody>
                  <a:tcPr/>
                </a:tc>
                <a:tc>
                  <a:txBody>
                    <a:bodyPr/>
                    <a:lstStyle/>
                    <a:p>
                      <a:pPr algn="ctr" rtl="0" fontAlgn="base"/>
                      <a:r>
                        <a:rPr lang="en-US" sz="2400">
                          <a:solidFill>
                            <a:schemeClr val="tx1"/>
                          </a:solidFill>
                          <a:effectLst/>
                        </a:rPr>
                        <a:t>Mentor Title </a:t>
                      </a:r>
                    </a:p>
                  </a:txBody>
                  <a:tcPr/>
                </a:tc>
                <a:tc>
                  <a:txBody>
                    <a:bodyPr/>
                    <a:lstStyle/>
                    <a:p>
                      <a:pPr algn="ctr" rtl="0" fontAlgn="base"/>
                      <a:r>
                        <a:rPr lang="en-US" sz="2400">
                          <a:solidFill>
                            <a:schemeClr val="tx1"/>
                          </a:solidFill>
                          <a:effectLst/>
                        </a:rPr>
                        <a:t>Capstone Project Type </a:t>
                      </a:r>
                    </a:p>
                  </a:txBody>
                  <a:tcPr/>
                </a:tc>
                <a:tc>
                  <a:txBody>
                    <a:bodyPr/>
                    <a:lstStyle/>
                    <a:p>
                      <a:pPr algn="ctr" rtl="0" fontAlgn="base"/>
                      <a:r>
                        <a:rPr lang="en-US" sz="2400">
                          <a:solidFill>
                            <a:schemeClr val="tx1"/>
                          </a:solidFill>
                          <a:effectLst/>
                        </a:rPr>
                        <a:t>Implemented </a:t>
                      </a:r>
                    </a:p>
                    <a:p>
                      <a:pPr algn="ctr" rtl="0" fontAlgn="base"/>
                      <a:r>
                        <a:rPr lang="en-US" sz="2400">
                          <a:solidFill>
                            <a:schemeClr val="tx1"/>
                          </a:solidFill>
                          <a:effectLst/>
                        </a:rPr>
                        <a:t>  </a:t>
                      </a:r>
                    </a:p>
                  </a:txBody>
                  <a:tcPr/>
                </a:tc>
                <a:extLst>
                  <a:ext uri="{0D108BD9-81ED-4DB2-BD59-A6C34878D82A}">
                    <a16:rowId xmlns:a16="http://schemas.microsoft.com/office/drawing/2014/main" val="2073695873"/>
                  </a:ext>
                </a:extLst>
              </a:tr>
              <a:tr h="730800">
                <a:tc>
                  <a:txBody>
                    <a:bodyPr/>
                    <a:lstStyle/>
                    <a:p>
                      <a:pPr algn="ctr" rtl="0" fontAlgn="base"/>
                      <a:r>
                        <a:rPr lang="en-US" sz="2400">
                          <a:solidFill>
                            <a:schemeClr val="tx1"/>
                          </a:solidFill>
                          <a:effectLst/>
                        </a:rPr>
                        <a:t>  </a:t>
                      </a:r>
                    </a:p>
                    <a:p>
                      <a:pPr algn="ctr" rtl="0" fontAlgn="base"/>
                      <a:r>
                        <a:rPr lang="en-US" sz="2400">
                          <a:solidFill>
                            <a:schemeClr val="tx1"/>
                          </a:solidFill>
                          <a:effectLst/>
                        </a:rPr>
                        <a:t>CS 1 </a:t>
                      </a:r>
                    </a:p>
                  </a:txBody>
                  <a:tcPr/>
                </a:tc>
                <a:tc>
                  <a:txBody>
                    <a:bodyPr/>
                    <a:lstStyle/>
                    <a:p>
                      <a:pPr algn="ctr" rtl="0" fontAlgn="base"/>
                      <a:r>
                        <a:rPr lang="en-US" sz="2400">
                          <a:solidFill>
                            <a:schemeClr val="tx1"/>
                          </a:solidFill>
                          <a:effectLst/>
                        </a:rPr>
                        <a:t>Sub-acute Inpatient Rehab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tc>
                  <a:txBody>
                    <a:bodyPr/>
                    <a:lstStyle/>
                    <a:p>
                      <a:pPr algn="ctr" rtl="0" fontAlgn="base"/>
                      <a:r>
                        <a:rPr lang="en-US" sz="2400">
                          <a:solidFill>
                            <a:schemeClr val="tx1"/>
                          </a:solidFill>
                          <a:effectLst/>
                        </a:rPr>
                        <a:t>Director of Rehab </a:t>
                      </a:r>
                      <a:endParaRPr lang="en-US" sz="2400">
                        <a:solidFill>
                          <a:schemeClr val="tx1"/>
                        </a:solidFill>
                      </a:endParaRPr>
                    </a:p>
                  </a:txBody>
                  <a:tcPr/>
                </a:tc>
                <a:tc>
                  <a:txBody>
                    <a:bodyPr/>
                    <a:lstStyle/>
                    <a:p>
                      <a:pPr algn="ctr" rtl="0" fontAlgn="base"/>
                      <a:r>
                        <a:rPr lang="en-US" sz="2400">
                          <a:solidFill>
                            <a:schemeClr val="tx1"/>
                          </a:solidFill>
                          <a:effectLst/>
                        </a:rPr>
                        <a:t> Program Development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extLst>
                  <a:ext uri="{0D108BD9-81ED-4DB2-BD59-A6C34878D82A}">
                    <a16:rowId xmlns:a16="http://schemas.microsoft.com/office/drawing/2014/main" val="857789948"/>
                  </a:ext>
                </a:extLst>
              </a:tr>
              <a:tr h="996548">
                <a:tc>
                  <a:txBody>
                    <a:bodyPr/>
                    <a:lstStyle/>
                    <a:p>
                      <a:pPr algn="ctr" rtl="0" fontAlgn="base"/>
                      <a:r>
                        <a:rPr lang="en-US" sz="2400">
                          <a:solidFill>
                            <a:schemeClr val="tx1"/>
                          </a:solidFill>
                          <a:effectLst/>
                        </a:rPr>
                        <a:t>  </a:t>
                      </a:r>
                    </a:p>
                    <a:p>
                      <a:pPr algn="ctr" rtl="0" fontAlgn="base"/>
                      <a:r>
                        <a:rPr lang="en-US" sz="2400">
                          <a:solidFill>
                            <a:schemeClr val="tx1"/>
                          </a:solidFill>
                          <a:effectLst/>
                        </a:rPr>
                        <a:t>CS 2 </a:t>
                      </a:r>
                    </a:p>
                  </a:txBody>
                  <a:tcPr/>
                </a:tc>
                <a:tc>
                  <a:txBody>
                    <a:bodyPr/>
                    <a:lstStyle/>
                    <a:p>
                      <a:pPr algn="ctr" rtl="0" fontAlgn="base"/>
                      <a:r>
                        <a:rPr lang="en-US" sz="2400">
                          <a:solidFill>
                            <a:schemeClr val="tx1"/>
                          </a:solidFill>
                          <a:effectLst/>
                        </a:rPr>
                        <a:t> Public Health Clinic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No </a:t>
                      </a:r>
                    </a:p>
                  </a:txBody>
                  <a:tcPr/>
                </a:tc>
                <a:tc>
                  <a:txBody>
                    <a:bodyPr/>
                    <a:lstStyle/>
                    <a:p>
                      <a:pPr algn="ctr" rtl="0" fontAlgn="base"/>
                      <a:r>
                        <a:rPr lang="en-US" sz="2400">
                          <a:solidFill>
                            <a:schemeClr val="tx1"/>
                          </a:solidFill>
                          <a:effectLst/>
                        </a:rPr>
                        <a:t> Program Manager </a:t>
                      </a:r>
                    </a:p>
                  </a:txBody>
                  <a:tcPr/>
                </a:tc>
                <a:tc>
                  <a:txBody>
                    <a:bodyPr/>
                    <a:lstStyle/>
                    <a:p>
                      <a:pPr algn="ctr" rtl="0" fontAlgn="base"/>
                      <a:r>
                        <a:rPr lang="en-US" sz="2400">
                          <a:solidFill>
                            <a:schemeClr val="tx1"/>
                          </a:solidFill>
                          <a:effectLst/>
                        </a:rPr>
                        <a:t> Policy and Program Development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No </a:t>
                      </a:r>
                    </a:p>
                  </a:txBody>
                  <a:tcPr/>
                </a:tc>
                <a:extLst>
                  <a:ext uri="{0D108BD9-81ED-4DB2-BD59-A6C34878D82A}">
                    <a16:rowId xmlns:a16="http://schemas.microsoft.com/office/drawing/2014/main" val="1929679548"/>
                  </a:ext>
                </a:extLst>
              </a:tr>
              <a:tr h="996548">
                <a:tc>
                  <a:txBody>
                    <a:bodyPr/>
                    <a:lstStyle/>
                    <a:p>
                      <a:pPr algn="ctr" rtl="0" fontAlgn="base"/>
                      <a:r>
                        <a:rPr lang="en-US" sz="2400">
                          <a:solidFill>
                            <a:schemeClr val="tx1"/>
                          </a:solidFill>
                          <a:effectLst/>
                        </a:rPr>
                        <a:t>  </a:t>
                      </a:r>
                    </a:p>
                    <a:p>
                      <a:pPr algn="ctr" rtl="0" fontAlgn="base"/>
                      <a:r>
                        <a:rPr lang="en-US" sz="2400">
                          <a:solidFill>
                            <a:schemeClr val="tx1"/>
                          </a:solidFill>
                          <a:effectLst/>
                        </a:rPr>
                        <a:t>CS 3 </a:t>
                      </a:r>
                    </a:p>
                  </a:txBody>
                  <a:tcPr/>
                </a:tc>
                <a:tc>
                  <a:txBody>
                    <a:bodyPr/>
                    <a:lstStyle/>
                    <a:p>
                      <a:pPr algn="ctr" rtl="0" fontAlgn="base"/>
                      <a:r>
                        <a:rPr lang="en-US" sz="2400">
                          <a:solidFill>
                            <a:schemeClr val="tx1"/>
                          </a:solidFill>
                          <a:effectLst/>
                        </a:rPr>
                        <a:t> Educational Health Clinic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No </a:t>
                      </a:r>
                    </a:p>
                  </a:txBody>
                  <a:tcPr/>
                </a:tc>
                <a:tc>
                  <a:txBody>
                    <a:bodyPr/>
                    <a:lstStyle/>
                    <a:p>
                      <a:pPr algn="ctr" rtl="0" fontAlgn="base"/>
                      <a:r>
                        <a:rPr lang="en-US" sz="2400">
                          <a:solidFill>
                            <a:schemeClr val="tx1"/>
                          </a:solidFill>
                          <a:effectLst/>
                        </a:rPr>
                        <a:t> Assistant Director of Clinic </a:t>
                      </a:r>
                    </a:p>
                  </a:txBody>
                  <a:tcPr/>
                </a:tc>
                <a:tc>
                  <a:txBody>
                    <a:bodyPr/>
                    <a:lstStyle/>
                    <a:p>
                      <a:pPr algn="ctr" rtl="0" fontAlgn="base"/>
                      <a:r>
                        <a:rPr lang="en-US" sz="2400">
                          <a:solidFill>
                            <a:schemeClr val="tx1"/>
                          </a:solidFill>
                          <a:effectLst/>
                        </a:rPr>
                        <a:t> Theory Based Program Improvement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No </a:t>
                      </a:r>
                    </a:p>
                  </a:txBody>
                  <a:tcPr/>
                </a:tc>
                <a:extLst>
                  <a:ext uri="{0D108BD9-81ED-4DB2-BD59-A6C34878D82A}">
                    <a16:rowId xmlns:a16="http://schemas.microsoft.com/office/drawing/2014/main" val="2474361709"/>
                  </a:ext>
                </a:extLst>
              </a:tr>
              <a:tr h="1328730">
                <a:tc>
                  <a:txBody>
                    <a:bodyPr/>
                    <a:lstStyle/>
                    <a:p>
                      <a:pPr algn="ctr" rtl="0" fontAlgn="base"/>
                      <a:r>
                        <a:rPr lang="en-US" sz="2400">
                          <a:solidFill>
                            <a:schemeClr val="tx1"/>
                          </a:solidFill>
                          <a:effectLst/>
                        </a:rPr>
                        <a:t>  </a:t>
                      </a:r>
                    </a:p>
                    <a:p>
                      <a:pPr algn="ctr" rtl="0" fontAlgn="base"/>
                      <a:r>
                        <a:rPr lang="en-US" sz="2400">
                          <a:solidFill>
                            <a:schemeClr val="tx1"/>
                          </a:solidFill>
                          <a:effectLst/>
                        </a:rPr>
                        <a:t>CS 4 </a:t>
                      </a:r>
                    </a:p>
                  </a:txBody>
                  <a:tcPr/>
                </a:tc>
                <a:tc>
                  <a:txBody>
                    <a:bodyPr/>
                    <a:lstStyle/>
                    <a:p>
                      <a:pPr algn="ctr" rtl="0" fontAlgn="base"/>
                      <a:endParaRPr lang="en-US" sz="2400">
                        <a:solidFill>
                          <a:schemeClr val="tx1"/>
                        </a:solidFill>
                        <a:effectLst/>
                      </a:endParaRPr>
                    </a:p>
                    <a:p>
                      <a:pPr algn="ctr" rtl="0" fontAlgn="base"/>
                      <a:r>
                        <a:rPr lang="en-US" sz="2400">
                          <a:solidFill>
                            <a:schemeClr val="tx1"/>
                          </a:solidFill>
                          <a:effectLst/>
                        </a:rPr>
                        <a:t> Educational Setting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tc>
                  <a:txBody>
                    <a:bodyPr/>
                    <a:lstStyle/>
                    <a:p>
                      <a:pPr algn="ctr" rtl="0" fontAlgn="base"/>
                      <a:endParaRPr lang="en-US" sz="2400">
                        <a:solidFill>
                          <a:schemeClr val="tx1"/>
                        </a:solidFill>
                        <a:effectLst/>
                      </a:endParaRPr>
                    </a:p>
                    <a:p>
                      <a:pPr algn="ctr" rtl="0" fontAlgn="base"/>
                      <a:r>
                        <a:rPr lang="en-US" sz="2400">
                          <a:solidFill>
                            <a:schemeClr val="tx1"/>
                          </a:solidFill>
                          <a:effectLst/>
                        </a:rPr>
                        <a:t> OT Program Director </a:t>
                      </a:r>
                    </a:p>
                  </a:txBody>
                  <a:tcPr/>
                </a:tc>
                <a:tc>
                  <a:txBody>
                    <a:bodyPr/>
                    <a:lstStyle/>
                    <a:p>
                      <a:pPr algn="ctr" rtl="0" fontAlgn="base"/>
                      <a:r>
                        <a:rPr lang="en-US" sz="2400">
                          <a:solidFill>
                            <a:schemeClr val="tx1"/>
                          </a:solidFill>
                          <a:effectLst/>
                        </a:rPr>
                        <a:t> Instruction Module on Theoretical Model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extLst>
                  <a:ext uri="{0D108BD9-81ED-4DB2-BD59-A6C34878D82A}">
                    <a16:rowId xmlns:a16="http://schemas.microsoft.com/office/drawing/2014/main" val="189673158"/>
                  </a:ext>
                </a:extLst>
              </a:tr>
              <a:tr h="1328730">
                <a:tc>
                  <a:txBody>
                    <a:bodyPr/>
                    <a:lstStyle/>
                    <a:p>
                      <a:pPr algn="ctr" rtl="0" fontAlgn="base"/>
                      <a:r>
                        <a:rPr lang="en-US" sz="2400">
                          <a:solidFill>
                            <a:schemeClr val="tx1"/>
                          </a:solidFill>
                          <a:effectLst/>
                        </a:rPr>
                        <a:t>  </a:t>
                      </a:r>
                    </a:p>
                    <a:p>
                      <a:pPr algn="ctr" rtl="0" fontAlgn="base"/>
                      <a:r>
                        <a:rPr lang="en-US" sz="2400">
                          <a:solidFill>
                            <a:schemeClr val="tx1"/>
                          </a:solidFill>
                          <a:effectLst/>
                        </a:rPr>
                        <a:t>CS 5 </a:t>
                      </a:r>
                    </a:p>
                  </a:txBody>
                  <a:tcPr/>
                </a:tc>
                <a:tc>
                  <a:txBody>
                    <a:bodyPr/>
                    <a:lstStyle/>
                    <a:p>
                      <a:pPr algn="ctr" rtl="0" fontAlgn="base"/>
                      <a:r>
                        <a:rPr lang="en-US" sz="2400">
                          <a:solidFill>
                            <a:schemeClr val="tx1"/>
                          </a:solidFill>
                          <a:effectLst/>
                        </a:rPr>
                        <a:t> Three Assisted Living and Memory Care Facilities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tc>
                  <a:txBody>
                    <a:bodyPr/>
                    <a:lstStyle/>
                    <a:p>
                      <a:pPr algn="ctr" rtl="0" fontAlgn="base"/>
                      <a:endParaRPr lang="en-US" sz="2400">
                        <a:solidFill>
                          <a:schemeClr val="tx1"/>
                        </a:solidFill>
                        <a:effectLst/>
                      </a:endParaRPr>
                    </a:p>
                    <a:p>
                      <a:pPr algn="ctr" rtl="0" fontAlgn="base"/>
                      <a:r>
                        <a:rPr lang="en-US" sz="2400">
                          <a:solidFill>
                            <a:schemeClr val="tx1"/>
                          </a:solidFill>
                          <a:effectLst/>
                        </a:rPr>
                        <a:t> CEO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Research Project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Partially </a:t>
                      </a:r>
                    </a:p>
                  </a:txBody>
                  <a:tcPr/>
                </a:tc>
                <a:extLst>
                  <a:ext uri="{0D108BD9-81ED-4DB2-BD59-A6C34878D82A}">
                    <a16:rowId xmlns:a16="http://schemas.microsoft.com/office/drawing/2014/main" val="3544848551"/>
                  </a:ext>
                </a:extLst>
              </a:tr>
              <a:tr h="996548">
                <a:tc>
                  <a:txBody>
                    <a:bodyPr/>
                    <a:lstStyle/>
                    <a:p>
                      <a:pPr algn="ctr" rtl="0" fontAlgn="base"/>
                      <a:r>
                        <a:rPr lang="en-US" sz="2400">
                          <a:solidFill>
                            <a:schemeClr val="tx1"/>
                          </a:solidFill>
                          <a:effectLst/>
                        </a:rPr>
                        <a:t>  </a:t>
                      </a:r>
                    </a:p>
                    <a:p>
                      <a:pPr algn="ctr" rtl="0" fontAlgn="base"/>
                      <a:r>
                        <a:rPr lang="en-US" sz="2400">
                          <a:solidFill>
                            <a:schemeClr val="tx1"/>
                          </a:solidFill>
                          <a:effectLst/>
                        </a:rPr>
                        <a:t>CS 6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Hospital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Supervisor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Education Module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extLst>
                  <a:ext uri="{0D108BD9-81ED-4DB2-BD59-A6C34878D82A}">
                    <a16:rowId xmlns:a16="http://schemas.microsoft.com/office/drawing/2014/main" val="2434504916"/>
                  </a:ext>
                </a:extLst>
              </a:tr>
              <a:tr h="730800">
                <a:tc>
                  <a:txBody>
                    <a:bodyPr/>
                    <a:lstStyle/>
                    <a:p>
                      <a:pPr algn="ctr" rtl="0" fontAlgn="base"/>
                      <a:r>
                        <a:rPr lang="en-US" sz="2400">
                          <a:solidFill>
                            <a:schemeClr val="tx1"/>
                          </a:solidFill>
                          <a:effectLst/>
                        </a:rPr>
                        <a:t>  </a:t>
                      </a:r>
                    </a:p>
                    <a:p>
                      <a:pPr algn="ctr" rtl="0" fontAlgn="base"/>
                      <a:r>
                        <a:rPr lang="en-US" sz="2400">
                          <a:solidFill>
                            <a:schemeClr val="tx1"/>
                          </a:solidFill>
                          <a:effectLst/>
                        </a:rPr>
                        <a:t>CS 7 </a:t>
                      </a:r>
                    </a:p>
                  </a:txBody>
                  <a:tcPr/>
                </a:tc>
                <a:tc>
                  <a:txBody>
                    <a:bodyPr/>
                    <a:lstStyle/>
                    <a:p>
                      <a:pPr algn="ctr" rtl="0" fontAlgn="base"/>
                      <a:r>
                        <a:rPr lang="en-US" sz="2400">
                          <a:solidFill>
                            <a:schemeClr val="tx1"/>
                          </a:solidFill>
                          <a:effectLst/>
                        </a:rPr>
                        <a:t>  Patients’ Home and Work </a:t>
                      </a:r>
                    </a:p>
                  </a:txBody>
                  <a:tcPr/>
                </a:tc>
                <a:tc>
                  <a:txBody>
                    <a:bodyPr/>
                    <a:lstStyle/>
                    <a:p>
                      <a:pPr algn="ctr" rtl="0" fontAlgn="base"/>
                      <a:r>
                        <a:rPr lang="en-US" sz="2400">
                          <a:solidFill>
                            <a:schemeClr val="tx1"/>
                          </a:solidFill>
                          <a:effectLst/>
                        </a:rPr>
                        <a:t>  </a:t>
                      </a:r>
                      <a:endParaRPr lang="en-US" sz="2400">
                        <a:solidFill>
                          <a:schemeClr val="tx1"/>
                        </a:solidFill>
                      </a:endParaRPr>
                    </a:p>
                    <a:p>
                      <a:pPr lvl="0" algn="ctr">
                        <a:buNone/>
                      </a:pPr>
                      <a:r>
                        <a:rPr lang="en-US" sz="2400">
                          <a:solidFill>
                            <a:schemeClr val="tx1"/>
                          </a:solidFill>
                          <a:effectLst/>
                        </a:rPr>
                        <a:t>Yes </a:t>
                      </a:r>
                      <a:endParaRPr lang="en-US" sz="2400">
                        <a:solidFill>
                          <a:schemeClr val="tx1"/>
                        </a:solidFill>
                      </a:endParaRP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Professor </a:t>
                      </a:r>
                    </a:p>
                  </a:txBody>
                  <a:tcPr/>
                </a:tc>
                <a:tc>
                  <a:txBody>
                    <a:bodyPr/>
                    <a:lstStyle/>
                    <a:p>
                      <a:pPr algn="ctr" rtl="0" fontAlgn="base"/>
                      <a:r>
                        <a:rPr lang="en-US" sz="2400">
                          <a:solidFill>
                            <a:schemeClr val="tx1"/>
                          </a:solidFill>
                          <a:effectLst/>
                        </a:rPr>
                        <a:t>  Research-based Intervention </a:t>
                      </a:r>
                    </a:p>
                  </a:txBody>
                  <a:tcPr/>
                </a:tc>
                <a:tc>
                  <a:txBody>
                    <a:bodyPr/>
                    <a:lstStyle/>
                    <a:p>
                      <a:pPr algn="ctr" rtl="0" fontAlgn="base"/>
                      <a:r>
                        <a:rPr lang="en-US" sz="2400">
                          <a:solidFill>
                            <a:schemeClr val="tx1"/>
                          </a:solidFill>
                          <a:effectLst/>
                        </a:rPr>
                        <a:t>  </a:t>
                      </a:r>
                    </a:p>
                    <a:p>
                      <a:pPr algn="ctr" rtl="0" fontAlgn="base"/>
                      <a:r>
                        <a:rPr lang="en-US" sz="2400">
                          <a:solidFill>
                            <a:schemeClr val="tx1"/>
                          </a:solidFill>
                          <a:effectLst/>
                        </a:rPr>
                        <a:t>Yes </a:t>
                      </a:r>
                    </a:p>
                  </a:txBody>
                  <a:tcPr/>
                </a:tc>
                <a:extLst>
                  <a:ext uri="{0D108BD9-81ED-4DB2-BD59-A6C34878D82A}">
                    <a16:rowId xmlns:a16="http://schemas.microsoft.com/office/drawing/2014/main" val="3619189515"/>
                  </a:ext>
                </a:extLst>
              </a:tr>
            </a:tbl>
          </a:graphicData>
        </a:graphic>
      </p:graphicFrame>
      <p:sp>
        <p:nvSpPr>
          <p:cNvPr id="11" name="Speech Bubble: Oval 10">
            <a:extLst>
              <a:ext uri="{FF2B5EF4-FFF2-40B4-BE49-F238E27FC236}">
                <a16:creationId xmlns:a16="http://schemas.microsoft.com/office/drawing/2014/main" id="{DA31A7E7-A35C-4B17-B937-81DA0723AF22}"/>
              </a:ext>
            </a:extLst>
          </p:cNvPr>
          <p:cNvSpPr/>
          <p:nvPr/>
        </p:nvSpPr>
        <p:spPr>
          <a:xfrm>
            <a:off x="26902306" y="18350017"/>
            <a:ext cx="6011021" cy="3336183"/>
          </a:xfrm>
          <a:prstGeom prst="wedgeEllipseCallout">
            <a:avLst/>
          </a:prstGeom>
          <a:ln>
            <a:solidFill>
              <a:schemeClr val="accent4">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a:solidFill>
                  <a:schemeClr val="tx1"/>
                </a:solidFill>
                <a:ea typeface="+mn-lt"/>
                <a:cs typeface="+mn-lt"/>
              </a:rPr>
              <a:t>“I’m most proud of the impact it had on my perspective and the way I perceive my role as an occupational therapist.”</a:t>
            </a:r>
            <a:endParaRPr lang="en-US" sz="3200">
              <a:solidFill>
                <a:schemeClr val="tx1"/>
              </a:solidFill>
              <a:cs typeface="Calibri"/>
            </a:endParaRPr>
          </a:p>
        </p:txBody>
      </p:sp>
      <p:sp>
        <p:nvSpPr>
          <p:cNvPr id="12" name="Speech Bubble: Rectangle with Corners Rounded 11">
            <a:extLst>
              <a:ext uri="{FF2B5EF4-FFF2-40B4-BE49-F238E27FC236}">
                <a16:creationId xmlns:a16="http://schemas.microsoft.com/office/drawing/2014/main" id="{340F8530-1304-45D1-8A44-A2AD43173E49}"/>
              </a:ext>
            </a:extLst>
          </p:cNvPr>
          <p:cNvSpPr/>
          <p:nvPr/>
        </p:nvSpPr>
        <p:spPr>
          <a:xfrm>
            <a:off x="17667639" y="18823705"/>
            <a:ext cx="8548876" cy="2425920"/>
          </a:xfrm>
          <a:prstGeom prst="wedgeRoundRectCallout">
            <a:avLst/>
          </a:prstGeom>
          <a:solidFill>
            <a:srgbClr val="769662"/>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ea typeface="+mn-lt"/>
                <a:cs typeface="+mn-lt"/>
              </a:rPr>
              <a:t>“I grew because it gave me a chance to not only reconcile all that I learned in school, but it gave me a chance to be somewhat of a peer mentor in a way to the students who were going through the process.”</a:t>
            </a:r>
          </a:p>
        </p:txBody>
      </p:sp>
      <p:sp>
        <p:nvSpPr>
          <p:cNvPr id="14" name="TextBox 13">
            <a:extLst>
              <a:ext uri="{FF2B5EF4-FFF2-40B4-BE49-F238E27FC236}">
                <a16:creationId xmlns:a16="http://schemas.microsoft.com/office/drawing/2014/main" id="{9D3A4181-AD3E-4D4E-BC51-7334EB817C7E}"/>
              </a:ext>
            </a:extLst>
          </p:cNvPr>
          <p:cNvSpPr txBox="1"/>
          <p:nvPr/>
        </p:nvSpPr>
        <p:spPr>
          <a:xfrm>
            <a:off x="16756151" y="17080844"/>
            <a:ext cx="1572674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i="1">
                <a:ea typeface="+mn-lt"/>
                <a:cs typeface="+mn-lt"/>
              </a:rPr>
              <a:t>*The participants in this study are referred to as a capstone student (CS) because they were reflecting on their capstone project which was completed while they were a student. Participants were graduates at the time this study was conducted.</a:t>
            </a:r>
            <a:endParaRPr lang="en-US" sz="2400">
              <a:ea typeface="+mn-lt"/>
              <a:cs typeface="+mn-lt"/>
            </a:endParaRPr>
          </a:p>
        </p:txBody>
      </p:sp>
      <p:sp>
        <p:nvSpPr>
          <p:cNvPr id="17" name="Speech Bubble: Oval 16">
            <a:extLst>
              <a:ext uri="{FF2B5EF4-FFF2-40B4-BE49-F238E27FC236}">
                <a16:creationId xmlns:a16="http://schemas.microsoft.com/office/drawing/2014/main" id="{2AF001A8-C5D8-441E-A010-09D73C0AB922}"/>
              </a:ext>
            </a:extLst>
          </p:cNvPr>
          <p:cNvSpPr/>
          <p:nvPr/>
        </p:nvSpPr>
        <p:spPr>
          <a:xfrm>
            <a:off x="28649088" y="26590283"/>
            <a:ext cx="4612192" cy="2640927"/>
          </a:xfrm>
          <a:prstGeom prst="wedgeEllipseCallout">
            <a:avLst/>
          </a:prstGeom>
          <a:solidFill>
            <a:srgbClr val="03873E"/>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ea typeface="+mn-lt"/>
                <a:cs typeface="+mn-lt"/>
              </a:rPr>
              <a:t>“I was so independent in the project almost too independent.”</a:t>
            </a:r>
            <a:endParaRPr lang="en-US" sz="3200">
              <a:solidFill>
                <a:schemeClr val="tx1"/>
              </a:solidFill>
              <a:cs typeface="Calibri"/>
            </a:endParaRPr>
          </a:p>
        </p:txBody>
      </p:sp>
      <p:sp>
        <p:nvSpPr>
          <p:cNvPr id="22" name="TextBox 21">
            <a:extLst>
              <a:ext uri="{FF2B5EF4-FFF2-40B4-BE49-F238E27FC236}">
                <a16:creationId xmlns:a16="http://schemas.microsoft.com/office/drawing/2014/main" id="{ED4B163C-3A27-4D8B-9508-2A7DD7BBEAD0}"/>
              </a:ext>
            </a:extLst>
          </p:cNvPr>
          <p:cNvSpPr txBox="1"/>
          <p:nvPr/>
        </p:nvSpPr>
        <p:spPr>
          <a:xfrm>
            <a:off x="20602689" y="7104214"/>
            <a:ext cx="931017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t>Capstone Setting and Project Overview</a:t>
            </a:r>
            <a:r>
              <a:rPr lang="en-US" sz="4400" dirty="0"/>
              <a:t> </a:t>
            </a:r>
            <a:endParaRPr lang="en-US" sz="4400" dirty="0">
              <a:cs typeface="Calibri"/>
            </a:endParaRPr>
          </a:p>
        </p:txBody>
      </p:sp>
      <p:pic>
        <p:nvPicPr>
          <p:cNvPr id="40" name="Picture 39" descr="A close up of a sign&#10;&#10;Description generated with very high confidence">
            <a:extLst>
              <a:ext uri="{FF2B5EF4-FFF2-40B4-BE49-F238E27FC236}">
                <a16:creationId xmlns:a16="http://schemas.microsoft.com/office/drawing/2014/main" id="{91062635-79DF-4966-9345-BAC886C3C2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08950" y="316079"/>
            <a:ext cx="3984203" cy="4510291"/>
          </a:xfrm>
          <a:prstGeom prst="rect">
            <a:avLst/>
          </a:prstGeom>
        </p:spPr>
      </p:pic>
      <p:sp>
        <p:nvSpPr>
          <p:cNvPr id="24" name="Speech Bubble: Rectangle with Corners Rounded 23">
            <a:extLst>
              <a:ext uri="{FF2B5EF4-FFF2-40B4-BE49-F238E27FC236}">
                <a16:creationId xmlns:a16="http://schemas.microsoft.com/office/drawing/2014/main" id="{8166D4B3-4D5A-4E8C-88B3-215C11347469}"/>
              </a:ext>
            </a:extLst>
          </p:cNvPr>
          <p:cNvSpPr/>
          <p:nvPr/>
        </p:nvSpPr>
        <p:spPr>
          <a:xfrm>
            <a:off x="16326756" y="21521089"/>
            <a:ext cx="3631271" cy="6919390"/>
          </a:xfrm>
          <a:prstGeom prst="wedgeRoundRectCallout">
            <a:avLst/>
          </a:prstGeom>
          <a:solidFill>
            <a:schemeClr val="accent6"/>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00">
              <a:solidFill>
                <a:schemeClr val="tx1"/>
              </a:solidFill>
              <a:ea typeface="+mn-lt"/>
              <a:cs typeface="+mn-lt"/>
            </a:endParaRPr>
          </a:p>
          <a:p>
            <a:pPr algn="ctr"/>
            <a:r>
              <a:rPr lang="en-US" sz="3200">
                <a:solidFill>
                  <a:schemeClr val="tx1"/>
                </a:solidFill>
                <a:ea typeface="+mn-lt"/>
                <a:cs typeface="+mn-lt"/>
              </a:rPr>
              <a:t>“My biggest challenge was actually kind of getting people to understand why I was there, I got a lot of push back from, from some of the staff member who had been there for 10 years.”</a:t>
            </a:r>
            <a:endParaRPr lang="en-US" sz="3200">
              <a:solidFill>
                <a:schemeClr val="tx1"/>
              </a:solidFill>
            </a:endParaRPr>
          </a:p>
          <a:p>
            <a:pPr algn="ctr"/>
            <a:endParaRPr lang="en-US" sz="3500">
              <a:cs typeface="Calibri"/>
            </a:endParaRPr>
          </a:p>
        </p:txBody>
      </p:sp>
      <p:sp>
        <p:nvSpPr>
          <p:cNvPr id="25" name="TextBox 24">
            <a:extLst>
              <a:ext uri="{FF2B5EF4-FFF2-40B4-BE49-F238E27FC236}">
                <a16:creationId xmlns:a16="http://schemas.microsoft.com/office/drawing/2014/main" id="{48CE61A6-5B75-4356-803E-9219587D6073}"/>
              </a:ext>
            </a:extLst>
          </p:cNvPr>
          <p:cNvSpPr txBox="1"/>
          <p:nvPr/>
        </p:nvSpPr>
        <p:spPr>
          <a:xfrm>
            <a:off x="18379378" y="31731126"/>
            <a:ext cx="1382150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ea typeface="+mn-lt"/>
                <a:cs typeface="+mn-lt"/>
              </a:rPr>
              <a:t>Capstone </a:t>
            </a:r>
            <a:r>
              <a:rPr lang="en-US" sz="3600" b="1" dirty="0" smtClean="0">
                <a:ea typeface="+mn-lt"/>
                <a:cs typeface="+mn-lt"/>
              </a:rPr>
              <a:t>Project</a:t>
            </a:r>
            <a:r>
              <a:rPr lang="en-US" sz="3600" b="1" dirty="0">
                <a:ea typeface="+mn-lt"/>
                <a:cs typeface="+mn-lt"/>
              </a:rPr>
              <a:t>: From </a:t>
            </a:r>
            <a:r>
              <a:rPr lang="en-US" sz="3600" b="1" dirty="0" smtClean="0">
                <a:ea typeface="+mn-lt"/>
                <a:cs typeface="+mn-lt"/>
              </a:rPr>
              <a:t>Root </a:t>
            </a:r>
            <a:r>
              <a:rPr lang="en-US" sz="3600" b="1" dirty="0">
                <a:ea typeface="+mn-lt"/>
                <a:cs typeface="+mn-lt"/>
              </a:rPr>
              <a:t>to </a:t>
            </a:r>
            <a:r>
              <a:rPr lang="en-US" sz="3600" b="1" dirty="0" smtClean="0">
                <a:ea typeface="+mn-lt"/>
                <a:cs typeface="+mn-lt"/>
              </a:rPr>
              <a:t>Leaf</a:t>
            </a:r>
            <a:r>
              <a:rPr lang="en-US" sz="3600" b="1" dirty="0">
                <a:ea typeface="+mn-lt"/>
                <a:cs typeface="+mn-lt"/>
              </a:rPr>
              <a:t>, </a:t>
            </a:r>
            <a:endParaRPr lang="en-US" sz="3600" b="1" dirty="0" smtClean="0">
              <a:ea typeface="+mn-lt"/>
              <a:cs typeface="+mn-lt"/>
            </a:endParaRPr>
          </a:p>
          <a:p>
            <a:pPr algn="ctr"/>
            <a:r>
              <a:rPr lang="en-US" sz="3600" b="1" dirty="0" smtClean="0">
                <a:ea typeface="+mn-lt"/>
                <a:cs typeface="+mn-lt"/>
              </a:rPr>
              <a:t>G</a:t>
            </a:r>
            <a:r>
              <a:rPr lang="en-US" sz="3600" b="1" dirty="0" smtClean="0">
                <a:ea typeface="+mn-lt"/>
                <a:cs typeface="+mn-lt"/>
              </a:rPr>
              <a:t>rowth </a:t>
            </a:r>
            <a:r>
              <a:rPr lang="en-US" sz="3600" b="1" dirty="0">
                <a:ea typeface="+mn-lt"/>
                <a:cs typeface="+mn-lt"/>
              </a:rPr>
              <a:t>of </a:t>
            </a:r>
            <a:r>
              <a:rPr lang="en-US" sz="3600" b="1" dirty="0" smtClean="0">
                <a:ea typeface="+mn-lt"/>
                <a:cs typeface="+mn-lt"/>
              </a:rPr>
              <a:t>Occupational </a:t>
            </a:r>
            <a:r>
              <a:rPr lang="en-US" sz="3600" b="1" dirty="0">
                <a:ea typeface="+mn-lt"/>
                <a:cs typeface="+mn-lt"/>
              </a:rPr>
              <a:t>T</a:t>
            </a:r>
            <a:r>
              <a:rPr lang="en-US" sz="3600" b="1" dirty="0" smtClean="0">
                <a:ea typeface="+mn-lt"/>
                <a:cs typeface="+mn-lt"/>
              </a:rPr>
              <a:t>herapy</a:t>
            </a:r>
            <a:r>
              <a:rPr lang="en-US" sz="3600" b="1" dirty="0">
                <a:ea typeface="+mn-lt"/>
                <a:cs typeface="+mn-lt"/>
              </a:rPr>
              <a:t> </a:t>
            </a:r>
            <a:r>
              <a:rPr lang="en-US" sz="3600" b="1" dirty="0" smtClean="0">
                <a:ea typeface="+mn-lt"/>
                <a:cs typeface="+mn-lt"/>
              </a:rPr>
              <a:t>Doctoral </a:t>
            </a:r>
            <a:r>
              <a:rPr lang="en-US" sz="3600" b="1" dirty="0">
                <a:ea typeface="+mn-lt"/>
                <a:cs typeface="+mn-lt"/>
              </a:rPr>
              <a:t>S</a:t>
            </a:r>
            <a:r>
              <a:rPr lang="en-US" sz="3600" b="1" dirty="0" smtClean="0">
                <a:ea typeface="+mn-lt"/>
                <a:cs typeface="+mn-lt"/>
              </a:rPr>
              <a:t>tudents</a:t>
            </a:r>
            <a:r>
              <a:rPr lang="en-US" sz="3600" b="1" dirty="0">
                <a:ea typeface="+mn-lt"/>
                <a:cs typeface="+mn-lt"/>
              </a:rPr>
              <a:t> </a:t>
            </a:r>
            <a:endParaRPr lang="en-US" sz="3600" b="1" dirty="0">
              <a:cs typeface="Calibri"/>
            </a:endParaRPr>
          </a:p>
        </p:txBody>
      </p:sp>
      <p:sp>
        <p:nvSpPr>
          <p:cNvPr id="30" name="Speech Bubble: Rectangle 29">
            <a:extLst>
              <a:ext uri="{FF2B5EF4-FFF2-40B4-BE49-F238E27FC236}">
                <a16:creationId xmlns:a16="http://schemas.microsoft.com/office/drawing/2014/main" id="{B794F7B3-0B46-49B7-868D-FE60CD35DD08}"/>
              </a:ext>
            </a:extLst>
          </p:cNvPr>
          <p:cNvSpPr/>
          <p:nvPr/>
        </p:nvSpPr>
        <p:spPr>
          <a:xfrm>
            <a:off x="28928748" y="22250701"/>
            <a:ext cx="3558738" cy="3858018"/>
          </a:xfrm>
          <a:prstGeom prst="wedgeRectCallout">
            <a:avLst/>
          </a:prstGeom>
          <a:solidFill>
            <a:srgbClr val="769662"/>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cs typeface="Calibri"/>
              </a:rPr>
              <a:t>"I think what I'm most proud of is I helped develop some Level I fieldwork outcome measures." </a:t>
            </a:r>
          </a:p>
        </p:txBody>
      </p:sp>
    </p:spTree>
    <p:extLst>
      <p:ext uri="{BB962C8B-B14F-4D97-AF65-F5344CB8AC3E}">
        <p14:creationId xmlns:p14="http://schemas.microsoft.com/office/powerpoint/2010/main" val="8802392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bd5a382-dcd6-468e-842b-c430894210de">
      <UserInfo>
        <DisplayName>Christy Morgan</DisplayName>
        <AccountId>13</AccountId>
        <AccountType/>
      </UserInfo>
      <UserInfo>
        <DisplayName>Kristy D. Cole</DisplayName>
        <AccountId>16</AccountId>
        <AccountType/>
      </UserInfo>
      <UserInfo>
        <DisplayName>Brittany L. Chisholm</DisplayName>
        <AccountId>21</AccountId>
        <AccountType/>
      </UserInfo>
      <UserInfo>
        <DisplayName>Brittany L. Hardin</DisplayName>
        <AccountId>19</AccountId>
        <AccountType/>
      </UserInfo>
      <UserInfo>
        <DisplayName>Hannah N. Clark</DisplayName>
        <AccountId>20</AccountId>
        <AccountType/>
      </UserInfo>
      <UserInfo>
        <DisplayName>Kathryn E. Cassady</DisplayName>
        <AccountId>18</AccountId>
        <AccountType/>
      </UserInfo>
      <UserInfo>
        <DisplayName>Alexandra B. Grandonico</DisplayName>
        <AccountId>22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FE89C03D924E4785A4B73392027C7C" ma:contentTypeVersion="12" ma:contentTypeDescription="Create a new document." ma:contentTypeScope="" ma:versionID="283a5a0b8da366952847a5aa32bbb670">
  <xsd:schema xmlns:xsd="http://www.w3.org/2001/XMLSchema" xmlns:xs="http://www.w3.org/2001/XMLSchema" xmlns:p="http://schemas.microsoft.com/office/2006/metadata/properties" xmlns:ns2="eefd71fb-cd1e-4b3e-bf10-b82e4ee252ee" xmlns:ns3="6bd5a382-dcd6-468e-842b-c430894210de" targetNamespace="http://schemas.microsoft.com/office/2006/metadata/properties" ma:root="true" ma:fieldsID="63edfa48db60d23b34fede92c312bf41" ns2:_="" ns3:_="">
    <xsd:import namespace="eefd71fb-cd1e-4b3e-bf10-b82e4ee252ee"/>
    <xsd:import namespace="6bd5a382-dcd6-468e-842b-c430894210d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fd71fb-cd1e-4b3e-bf10-b82e4ee25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d5a382-dcd6-468e-842b-c430894210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965FF6-B41D-41A7-B20C-C1F0D3E6FA43}">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6bd5a382-dcd6-468e-842b-c430894210de"/>
    <ds:schemaRef ds:uri="eefd71fb-cd1e-4b3e-bf10-b82e4ee252ee"/>
    <ds:schemaRef ds:uri="http://www.w3.org/XML/1998/namespace"/>
  </ds:schemaRefs>
</ds:datastoreItem>
</file>

<file path=customXml/itemProps2.xml><?xml version="1.0" encoding="utf-8"?>
<ds:datastoreItem xmlns:ds="http://schemas.openxmlformats.org/officeDocument/2006/customXml" ds:itemID="{E3D26469-6DDB-481B-94F6-C4AC848F33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fd71fb-cd1e-4b3e-bf10-b82e4ee252ee"/>
    <ds:schemaRef ds:uri="6bd5a382-dcd6-468e-842b-c43089421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CA95FC-DCD2-426F-A6AD-0B1D5DF5CB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TotalTime>
  <Words>1455</Words>
  <Application>Microsoft Office PowerPoint</Application>
  <PresentationFormat>Custom</PresentationFormat>
  <Paragraphs>128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PGothic</vt:lpstr>
      <vt:lpstr>Arial</vt:lpstr>
      <vt:lpstr>Calibri</vt:lpstr>
      <vt:lpstr>Calibri Light</vt:lpstr>
      <vt:lpstr>Courier New</vt:lpstr>
      <vt:lpstr>Segoe UI Symbol</vt:lpstr>
      <vt:lpstr>Times New Roman</vt:lpstr>
      <vt:lpstr>Office Theme</vt:lpstr>
      <vt:lpstr>PowerPoint Presentation</vt:lpstr>
    </vt:vector>
  </TitlesOfParts>
  <Company>UMMC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Jayson M. Triplett</dc:creator>
  <cp:lastModifiedBy>Christy Morgan</cp:lastModifiedBy>
  <cp:revision>103</cp:revision>
  <cp:lastPrinted>2020-05-02T00:55:18Z</cp:lastPrinted>
  <dcterms:created xsi:type="dcterms:W3CDTF">2016-08-03T20:49:09Z</dcterms:created>
  <dcterms:modified xsi:type="dcterms:W3CDTF">2020-05-05T14:42:04Z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0x01010067FE89C03D924E4785A4B73392027C7C</vt:lpwstr>
  </property>
</Properties>
</file>