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80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87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 varScale="1">
        <p:scale>
          <a:sx n="54" d="100"/>
          <a:sy n="54" d="100"/>
        </p:scale>
        <p:origin x="99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pPr>
              <a:defRPr/>
            </a:pPr>
            <a:fld id="{399FF737-D122-4387-B832-19691F43D758}" type="datetimeFigureOut">
              <a:rPr lang="en-US"/>
              <a:pPr>
                <a:defRPr/>
              </a:pPr>
              <a:t>11/29/2017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pPr>
              <a:defRPr/>
            </a:pPr>
            <a:fld id="{4D64AD9C-4601-4E7C-99D6-2BC1CCB0C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57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UMMC_tit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78951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AF0E9-0905-4B6E-85C9-E23C34748B4F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Times" pitchFamily="8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62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195D6-425E-4A87-AEC0-8F0404BC696E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Times" pitchFamily="8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259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9BA7E-8982-4608-9A5A-D5B4173A7118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Times" pitchFamily="8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72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090F5-A8B3-43DD-B472-E0F809F58A07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Times" pitchFamily="8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61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446D6-BD43-4CE8-960C-C86203F4FAAF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Times" pitchFamily="8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901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CD6BE-EB9F-4ABC-94DF-B3AB7D4ABD38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Times" pitchFamily="8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550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2B2F6-CD04-420D-A076-B39FFD1AF104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Times" pitchFamily="8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52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0D0D7-9EFC-47A1-A0E3-A03780A2CBB4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Times" pitchFamily="8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91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07412-7189-4DEF-A375-91C1F131F6E4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Times" pitchFamily="8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874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4DA76-0FD6-4AF1-9092-F261DD296A17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Times" pitchFamily="8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6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UMMC_slid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0960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1D487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62484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E9BDE0C7-F31B-43B4-B837-D29D80FE66DC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c.edu/Compliance/files/industryrepresentativepolicy1.pdf" TargetMode="External"/><Relationship Id="rId2" Type="http://schemas.openxmlformats.org/officeDocument/2006/relationships/hyperlink" Target="https://apps.umc.edu/vendorcompliance/star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algn="ctr"/>
            <a:r>
              <a:rPr lang="en-US" sz="2800" b="0" dirty="0" smtClean="0">
                <a:ln w="25400">
                  <a:solidFill>
                    <a:srgbClr val="1D487C"/>
                  </a:solidFill>
                </a:ln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Sponsored Activity/Event Request Guidelines</a:t>
            </a:r>
            <a:endParaRPr lang="en-US" sz="2800" b="0" dirty="0">
              <a:ln w="25400">
                <a:solidFill>
                  <a:srgbClr val="1D487C"/>
                </a:solidFill>
              </a:ln>
              <a:solidFill>
                <a:srgbClr val="1D48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 Sponsored Activity/Event </a:t>
            </a: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 F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orm </a:t>
            </a: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be 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submitted electronically </a:t>
            </a: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Office of Integrity and 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(OIC) 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least 72 </a:t>
            </a: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hours in 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of the activity/event. </a:t>
            </a: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this is not manageable and the request must be turned in with less than 72 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hours </a:t>
            </a: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notice, an explanation will need to be submitted with the request as well as a rush notification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1000" dirty="0">
              <a:solidFill>
                <a:srgbClr val="1D48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form located at 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apps.umc.edu/vendorcompliance/start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must be completed </a:t>
            </a: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all the information 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entered in </a:t>
            </a: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correct 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blanks.  Incomplete forms will be denied. </a:t>
            </a:r>
          </a:p>
          <a:p>
            <a:pPr marL="0" indent="0">
              <a:buNone/>
            </a:pPr>
            <a:endParaRPr lang="en-US" sz="1000" dirty="0">
              <a:solidFill>
                <a:srgbClr val="1D48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The Sponsored Activity/Event Request form must be reviewed and approved by the Department Head of the </a:t>
            </a:r>
            <a:r>
              <a:rPr lang="en-US" sz="1500" u="sng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person(s) attending the activity/event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The name </a:t>
            </a: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Department Head 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be 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entered by the submitter 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‘Username’ field in the Department Head section.</a:t>
            </a:r>
          </a:p>
          <a:p>
            <a:pPr marL="0" indent="0">
              <a:buNone/>
            </a:pPr>
            <a:endParaRPr lang="en-US" sz="1000" dirty="0">
              <a:solidFill>
                <a:srgbClr val="1D48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the Sponsored Activity/Event Request is approved and returned from 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OIC to </a:t>
            </a: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department contact listed on the form, 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requirements will be noted on </a:t>
            </a:r>
            <a:r>
              <a:rPr lang="en-US" sz="150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form and 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need to be met. </a:t>
            </a: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these requirements are not met, future requests may be denied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1000" dirty="0">
              <a:solidFill>
                <a:srgbClr val="1D48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Additional guidance regarding interactions with vendors and vendor representatives can be found in the policy Interactions with </a:t>
            </a: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 Representatives at </a:t>
            </a:r>
            <a:r>
              <a:rPr lang="en-US" sz="1500" dirty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www.umc.edu/Compliance/files/industryrepresentativepolicy1.pdf</a:t>
            </a:r>
            <a:r>
              <a:rPr lang="en-US" sz="1500" dirty="0" smtClean="0">
                <a:solidFill>
                  <a:srgbClr val="1D48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1500" dirty="0" smtClean="0">
              <a:solidFill>
                <a:srgbClr val="1D48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76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MC_BLU">
  <a:themeElements>
    <a:clrScheme name="UMMC_BLU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MMC_BLU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80" charset="0"/>
          </a:defRPr>
        </a:defPPr>
      </a:lstStyle>
    </a:lnDef>
  </a:objectDefaults>
  <a:extraClrSchemeLst>
    <a:extraClrScheme>
      <a:clrScheme name="UMMC_BL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MC_BLU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MC_BLU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MC_BLU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MC_BLU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MC_BLU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MC_BLU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MC_BLU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MC_BLU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MC_BLU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MC_BLU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MC_BLU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1890</TotalTime>
  <Words>224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</vt:lpstr>
      <vt:lpstr>Trebuchet MS</vt:lpstr>
      <vt:lpstr>Wingdings</vt:lpstr>
      <vt:lpstr>UMMC_BLU</vt:lpstr>
      <vt:lpstr>Sponsored Activity/Event Request Guidelines</vt:lpstr>
    </vt:vector>
  </TitlesOfParts>
  <Company>University of Mississippi Medical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UMMC ANNUAL COMPLIANCE TRAINING 2009</dc:title>
  <dc:creator>AWMcphail</dc:creator>
  <cp:lastModifiedBy>Renee R Killebrew</cp:lastModifiedBy>
  <cp:revision>94</cp:revision>
  <cp:lastPrinted>2017-11-29T16:33:47Z</cp:lastPrinted>
  <dcterms:created xsi:type="dcterms:W3CDTF">2009-08-12T15:46:36Z</dcterms:created>
  <dcterms:modified xsi:type="dcterms:W3CDTF">2017-11-29T16:43:34Z</dcterms:modified>
</cp:coreProperties>
</file>